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0" r:id="rId7"/>
    <p:sldId id="266" r:id="rId8"/>
    <p:sldId id="262" r:id="rId9"/>
    <p:sldId id="263" r:id="rId10"/>
    <p:sldId id="264" r:id="rId11"/>
    <p:sldId id="265" r:id="rId12"/>
    <p:sldId id="267" r:id="rId13"/>
    <p:sldId id="268" r:id="rId14"/>
    <p:sldId id="269" r:id="rId15"/>
    <p:sldId id="270" r:id="rId16"/>
    <p:sldId id="271" r:id="rId17"/>
    <p:sldId id="272" r:id="rId18"/>
    <p:sldId id="274" r:id="rId19"/>
    <p:sldId id="279" r:id="rId20"/>
    <p:sldId id="273" r:id="rId21"/>
    <p:sldId id="275" r:id="rId22"/>
    <p:sldId id="276" r:id="rId23"/>
    <p:sldId id="277"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73" d="100"/>
          <a:sy n="73" d="100"/>
        </p:scale>
        <p:origin x="66"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1431B7A-4579-4A71-A16A-A3E236FF77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696A3A-1F9F-47DD-A2B3-2F29EC3A9F07}">
      <dgm:prSet phldrT="[Text]"/>
      <dgm:spPr/>
      <dgm:t>
        <a:bodyPr/>
        <a:lstStyle/>
        <a:p>
          <a:r>
            <a:rPr lang="en-US" dirty="0"/>
            <a:t>INTRODUCTION</a:t>
          </a:r>
        </a:p>
      </dgm:t>
    </dgm:pt>
    <dgm:pt modelId="{D3FF298E-F2BC-432E-A335-90D3EEBC3EF4}" type="parTrans" cxnId="{1C26798E-83E1-4967-AEBF-D37EBA42C822}">
      <dgm:prSet/>
      <dgm:spPr/>
      <dgm:t>
        <a:bodyPr/>
        <a:lstStyle/>
        <a:p>
          <a:endParaRPr lang="en-US"/>
        </a:p>
      </dgm:t>
    </dgm:pt>
    <dgm:pt modelId="{74CD99EC-D370-4187-A0A5-0EC0A0EBD44A}" type="sibTrans" cxnId="{1C26798E-83E1-4967-AEBF-D37EBA42C822}">
      <dgm:prSet/>
      <dgm:spPr/>
      <dgm:t>
        <a:bodyPr/>
        <a:lstStyle/>
        <a:p>
          <a:endParaRPr lang="en-US"/>
        </a:p>
      </dgm:t>
    </dgm:pt>
    <dgm:pt modelId="{79D06602-E04A-42D3-B4BF-4A6DFC382F21}">
      <dgm:prSet phldrT="[Text]"/>
      <dgm:spPr/>
      <dgm:t>
        <a:bodyPr/>
        <a:lstStyle/>
        <a:p>
          <a:r>
            <a:rPr lang="en-US" dirty="0"/>
            <a:t>VISION SENSORS</a:t>
          </a:r>
        </a:p>
      </dgm:t>
    </dgm:pt>
    <dgm:pt modelId="{BB73EF50-9E43-44A9-9EF3-F11A27F5F591}" type="parTrans" cxnId="{A7D0144A-29EC-4C0F-9653-F8C638ADCB02}">
      <dgm:prSet/>
      <dgm:spPr/>
      <dgm:t>
        <a:bodyPr/>
        <a:lstStyle/>
        <a:p>
          <a:endParaRPr lang="en-US"/>
        </a:p>
      </dgm:t>
    </dgm:pt>
    <dgm:pt modelId="{8CBC4DFB-F184-42F7-AC57-9AB0B6F16677}" type="sibTrans" cxnId="{A7D0144A-29EC-4C0F-9653-F8C638ADCB02}">
      <dgm:prSet/>
      <dgm:spPr/>
      <dgm:t>
        <a:bodyPr/>
        <a:lstStyle/>
        <a:p>
          <a:endParaRPr lang="en-US"/>
        </a:p>
      </dgm:t>
    </dgm:pt>
    <dgm:pt modelId="{12B7346F-FB56-458A-B45F-2C75394A7390}">
      <dgm:prSet phldrT="[Text]"/>
      <dgm:spPr/>
      <dgm:t>
        <a:bodyPr/>
        <a:lstStyle/>
        <a:p>
          <a:r>
            <a:rPr lang="en-US" dirty="0"/>
            <a:t>HARDWARE	</a:t>
          </a:r>
        </a:p>
      </dgm:t>
    </dgm:pt>
    <dgm:pt modelId="{3DFFB6B9-7475-47CF-88EE-95A6D3D12F05}" type="parTrans" cxnId="{127AE64C-DA0C-497E-BF80-38464F95010B}">
      <dgm:prSet/>
      <dgm:spPr/>
      <dgm:t>
        <a:bodyPr/>
        <a:lstStyle/>
        <a:p>
          <a:endParaRPr lang="en-US"/>
        </a:p>
      </dgm:t>
    </dgm:pt>
    <dgm:pt modelId="{7DF3568D-1FA7-4B94-9120-5A421B32F9E0}" type="sibTrans" cxnId="{127AE64C-DA0C-497E-BF80-38464F95010B}">
      <dgm:prSet/>
      <dgm:spPr/>
      <dgm:t>
        <a:bodyPr/>
        <a:lstStyle/>
        <a:p>
          <a:endParaRPr lang="en-US"/>
        </a:p>
      </dgm:t>
    </dgm:pt>
    <dgm:pt modelId="{8D1387A1-2EDD-41A4-A17A-B9DACDB45DED}">
      <dgm:prSet phldrT="[Text]"/>
      <dgm:spPr/>
      <dgm:t>
        <a:bodyPr/>
        <a:lstStyle/>
        <a:p>
          <a:r>
            <a:rPr lang="en-US" dirty="0"/>
            <a:t>SOFTWARE</a:t>
          </a:r>
        </a:p>
      </dgm:t>
    </dgm:pt>
    <dgm:pt modelId="{EC5EEA1D-E594-4DD2-92DF-9198FABE5533}" type="parTrans" cxnId="{C51D35C3-E8EE-4428-944D-3CDD0A37ADCC}">
      <dgm:prSet/>
      <dgm:spPr/>
      <dgm:t>
        <a:bodyPr/>
        <a:lstStyle/>
        <a:p>
          <a:endParaRPr lang="en-US"/>
        </a:p>
      </dgm:t>
    </dgm:pt>
    <dgm:pt modelId="{73B402BF-FB60-4B32-AA20-943E7D8442E1}" type="sibTrans" cxnId="{C51D35C3-E8EE-4428-944D-3CDD0A37ADCC}">
      <dgm:prSet/>
      <dgm:spPr/>
      <dgm:t>
        <a:bodyPr/>
        <a:lstStyle/>
        <a:p>
          <a:endParaRPr lang="en-US"/>
        </a:p>
      </dgm:t>
    </dgm:pt>
    <dgm:pt modelId="{B5A170E1-BFF7-4A84-B0F7-F9ED9BB2D856}">
      <dgm:prSet phldrT="[Text]"/>
      <dgm:spPr/>
      <dgm:t>
        <a:bodyPr/>
        <a:lstStyle/>
        <a:p>
          <a:r>
            <a:rPr lang="en-US" dirty="0"/>
            <a:t>DEMO</a:t>
          </a:r>
        </a:p>
      </dgm:t>
    </dgm:pt>
    <dgm:pt modelId="{FA3FC8BF-DF17-4127-BF8D-EDA181BACED5}" type="parTrans" cxnId="{33D156CD-695E-4400-B638-EC494ABDE071}">
      <dgm:prSet/>
      <dgm:spPr/>
      <dgm:t>
        <a:bodyPr/>
        <a:lstStyle/>
        <a:p>
          <a:endParaRPr lang="en-US"/>
        </a:p>
      </dgm:t>
    </dgm:pt>
    <dgm:pt modelId="{877F7C00-E715-4914-A0FD-FC4F17321897}" type="sibTrans" cxnId="{33D156CD-695E-4400-B638-EC494ABDE071}">
      <dgm:prSet/>
      <dgm:spPr/>
      <dgm:t>
        <a:bodyPr/>
        <a:lstStyle/>
        <a:p>
          <a:endParaRPr lang="en-US"/>
        </a:p>
      </dgm:t>
    </dgm:pt>
    <dgm:pt modelId="{716CDB93-3033-4E23-B2C8-64892941F6A3}">
      <dgm:prSet phldrT="[Text]"/>
      <dgm:spPr/>
      <dgm:t>
        <a:bodyPr/>
        <a:lstStyle/>
        <a:p>
          <a:r>
            <a:rPr lang="en-US" dirty="0"/>
            <a:t>OBSERVATIONS</a:t>
          </a:r>
        </a:p>
      </dgm:t>
    </dgm:pt>
    <dgm:pt modelId="{D8D0E206-3989-434A-8272-9A209415C261}" type="parTrans" cxnId="{28E6441C-9184-42A5-A3D2-0641807B0DEA}">
      <dgm:prSet/>
      <dgm:spPr/>
      <dgm:t>
        <a:bodyPr/>
        <a:lstStyle/>
        <a:p>
          <a:endParaRPr lang="en-US"/>
        </a:p>
      </dgm:t>
    </dgm:pt>
    <dgm:pt modelId="{158280FA-7E44-4F4A-989D-3D107A8720C5}" type="sibTrans" cxnId="{28E6441C-9184-42A5-A3D2-0641807B0DEA}">
      <dgm:prSet/>
      <dgm:spPr/>
      <dgm:t>
        <a:bodyPr/>
        <a:lstStyle/>
        <a:p>
          <a:endParaRPr lang="en-US"/>
        </a:p>
      </dgm:t>
    </dgm:pt>
    <dgm:pt modelId="{5B720D3B-510F-4C52-B38E-448151B6531C}" type="pres">
      <dgm:prSet presAssocID="{E1431B7A-4579-4A71-A16A-A3E236FF7797}" presName="linear" presStyleCnt="0">
        <dgm:presLayoutVars>
          <dgm:animLvl val="lvl"/>
          <dgm:resizeHandles val="exact"/>
        </dgm:presLayoutVars>
      </dgm:prSet>
      <dgm:spPr/>
    </dgm:pt>
    <dgm:pt modelId="{5152E355-3829-4C03-AC8B-432E5D0BA2C7}" type="pres">
      <dgm:prSet presAssocID="{B8696A3A-1F9F-47DD-A2B3-2F29EC3A9F07}" presName="parentText" presStyleLbl="node1" presStyleIdx="0" presStyleCnt="6" custScaleX="88220" custScaleY="26706">
        <dgm:presLayoutVars>
          <dgm:chMax val="0"/>
          <dgm:bulletEnabled val="1"/>
        </dgm:presLayoutVars>
      </dgm:prSet>
      <dgm:spPr/>
    </dgm:pt>
    <dgm:pt modelId="{6A280460-290C-464E-A7C7-6C415C143812}" type="pres">
      <dgm:prSet presAssocID="{74CD99EC-D370-4187-A0A5-0EC0A0EBD44A}" presName="spacer" presStyleCnt="0"/>
      <dgm:spPr/>
    </dgm:pt>
    <dgm:pt modelId="{9F0EE930-C824-4DB2-99FA-3A967AE679A8}" type="pres">
      <dgm:prSet presAssocID="{79D06602-E04A-42D3-B4BF-4A6DFC382F21}" presName="parentText" presStyleLbl="node1" presStyleIdx="1" presStyleCnt="6" custScaleX="88220" custScaleY="26706">
        <dgm:presLayoutVars>
          <dgm:chMax val="0"/>
          <dgm:bulletEnabled val="1"/>
        </dgm:presLayoutVars>
      </dgm:prSet>
      <dgm:spPr/>
    </dgm:pt>
    <dgm:pt modelId="{7611057B-2578-4C76-A1E8-54423CDB96BE}" type="pres">
      <dgm:prSet presAssocID="{8CBC4DFB-F184-42F7-AC57-9AB0B6F16677}" presName="spacer" presStyleCnt="0"/>
      <dgm:spPr/>
    </dgm:pt>
    <dgm:pt modelId="{13596691-4191-4488-8C4E-CEBC4A85112C}" type="pres">
      <dgm:prSet presAssocID="{12B7346F-FB56-458A-B45F-2C75394A7390}" presName="parentText" presStyleLbl="node1" presStyleIdx="2" presStyleCnt="6" custScaleX="88220" custScaleY="26706">
        <dgm:presLayoutVars>
          <dgm:chMax val="0"/>
          <dgm:bulletEnabled val="1"/>
        </dgm:presLayoutVars>
      </dgm:prSet>
      <dgm:spPr/>
    </dgm:pt>
    <dgm:pt modelId="{2C39DA53-87B4-4000-8268-57397C16FBC3}" type="pres">
      <dgm:prSet presAssocID="{7DF3568D-1FA7-4B94-9120-5A421B32F9E0}" presName="spacer" presStyleCnt="0"/>
      <dgm:spPr/>
    </dgm:pt>
    <dgm:pt modelId="{F282EE08-4C47-4C22-8395-4FCB36949750}" type="pres">
      <dgm:prSet presAssocID="{8D1387A1-2EDD-41A4-A17A-B9DACDB45DED}" presName="parentText" presStyleLbl="node1" presStyleIdx="3" presStyleCnt="6" custScaleX="88220" custScaleY="26706">
        <dgm:presLayoutVars>
          <dgm:chMax val="0"/>
          <dgm:bulletEnabled val="1"/>
        </dgm:presLayoutVars>
      </dgm:prSet>
      <dgm:spPr/>
    </dgm:pt>
    <dgm:pt modelId="{2EA29976-F663-46F3-AA41-F0C8F5DE4CE6}" type="pres">
      <dgm:prSet presAssocID="{73B402BF-FB60-4B32-AA20-943E7D8442E1}" presName="spacer" presStyleCnt="0"/>
      <dgm:spPr/>
    </dgm:pt>
    <dgm:pt modelId="{0EDFBFCD-CB56-4067-BC7C-FB8494739C2F}" type="pres">
      <dgm:prSet presAssocID="{B5A170E1-BFF7-4A84-B0F7-F9ED9BB2D856}" presName="parentText" presStyleLbl="node1" presStyleIdx="4" presStyleCnt="6" custScaleX="88220" custScaleY="26706">
        <dgm:presLayoutVars>
          <dgm:chMax val="0"/>
          <dgm:bulletEnabled val="1"/>
        </dgm:presLayoutVars>
      </dgm:prSet>
      <dgm:spPr/>
    </dgm:pt>
    <dgm:pt modelId="{2BE0FE66-4AC4-47E2-AD8C-2052F99AEBB2}" type="pres">
      <dgm:prSet presAssocID="{877F7C00-E715-4914-A0FD-FC4F17321897}" presName="spacer" presStyleCnt="0"/>
      <dgm:spPr/>
    </dgm:pt>
    <dgm:pt modelId="{B6CB8318-E46D-47AA-AB7B-4C37F66134C1}" type="pres">
      <dgm:prSet presAssocID="{716CDB93-3033-4E23-B2C8-64892941F6A3}" presName="parentText" presStyleLbl="node1" presStyleIdx="5" presStyleCnt="6" custScaleX="88220" custScaleY="26706">
        <dgm:presLayoutVars>
          <dgm:chMax val="0"/>
          <dgm:bulletEnabled val="1"/>
        </dgm:presLayoutVars>
      </dgm:prSet>
      <dgm:spPr/>
    </dgm:pt>
  </dgm:ptLst>
  <dgm:cxnLst>
    <dgm:cxn modelId="{28E6441C-9184-42A5-A3D2-0641807B0DEA}" srcId="{E1431B7A-4579-4A71-A16A-A3E236FF7797}" destId="{716CDB93-3033-4E23-B2C8-64892941F6A3}" srcOrd="5" destOrd="0" parTransId="{D8D0E206-3989-434A-8272-9A209415C261}" sibTransId="{158280FA-7E44-4F4A-989D-3D107A8720C5}"/>
    <dgm:cxn modelId="{2D44791E-BC3E-48FF-8CD8-4983073734E6}" type="presOf" srcId="{716CDB93-3033-4E23-B2C8-64892941F6A3}" destId="{B6CB8318-E46D-47AA-AB7B-4C37F66134C1}" srcOrd="0" destOrd="0" presId="urn:microsoft.com/office/officeart/2005/8/layout/vList2"/>
    <dgm:cxn modelId="{C6918C37-839C-461F-8FAC-3AAC71C8DAB4}" type="presOf" srcId="{12B7346F-FB56-458A-B45F-2C75394A7390}" destId="{13596691-4191-4488-8C4E-CEBC4A85112C}" srcOrd="0" destOrd="0" presId="urn:microsoft.com/office/officeart/2005/8/layout/vList2"/>
    <dgm:cxn modelId="{BCC5B43B-EF88-4666-808A-E3A1315F65F6}" type="presOf" srcId="{E1431B7A-4579-4A71-A16A-A3E236FF7797}" destId="{5B720D3B-510F-4C52-B38E-448151B6531C}" srcOrd="0" destOrd="0" presId="urn:microsoft.com/office/officeart/2005/8/layout/vList2"/>
    <dgm:cxn modelId="{A7D0144A-29EC-4C0F-9653-F8C638ADCB02}" srcId="{E1431B7A-4579-4A71-A16A-A3E236FF7797}" destId="{79D06602-E04A-42D3-B4BF-4A6DFC382F21}" srcOrd="1" destOrd="0" parTransId="{BB73EF50-9E43-44A9-9EF3-F11A27F5F591}" sibTransId="{8CBC4DFB-F184-42F7-AC57-9AB0B6F16677}"/>
    <dgm:cxn modelId="{127AE64C-DA0C-497E-BF80-38464F95010B}" srcId="{E1431B7A-4579-4A71-A16A-A3E236FF7797}" destId="{12B7346F-FB56-458A-B45F-2C75394A7390}" srcOrd="2" destOrd="0" parTransId="{3DFFB6B9-7475-47CF-88EE-95A6D3D12F05}" sibTransId="{7DF3568D-1FA7-4B94-9120-5A421B32F9E0}"/>
    <dgm:cxn modelId="{1C26798E-83E1-4967-AEBF-D37EBA42C822}" srcId="{E1431B7A-4579-4A71-A16A-A3E236FF7797}" destId="{B8696A3A-1F9F-47DD-A2B3-2F29EC3A9F07}" srcOrd="0" destOrd="0" parTransId="{D3FF298E-F2BC-432E-A335-90D3EEBC3EF4}" sibTransId="{74CD99EC-D370-4187-A0A5-0EC0A0EBD44A}"/>
    <dgm:cxn modelId="{19F8188F-76C2-473A-9352-EEC4FE2356B3}" type="presOf" srcId="{B5A170E1-BFF7-4A84-B0F7-F9ED9BB2D856}" destId="{0EDFBFCD-CB56-4067-BC7C-FB8494739C2F}" srcOrd="0" destOrd="0" presId="urn:microsoft.com/office/officeart/2005/8/layout/vList2"/>
    <dgm:cxn modelId="{C51D35C3-E8EE-4428-944D-3CDD0A37ADCC}" srcId="{E1431B7A-4579-4A71-A16A-A3E236FF7797}" destId="{8D1387A1-2EDD-41A4-A17A-B9DACDB45DED}" srcOrd="3" destOrd="0" parTransId="{EC5EEA1D-E594-4DD2-92DF-9198FABE5533}" sibTransId="{73B402BF-FB60-4B32-AA20-943E7D8442E1}"/>
    <dgm:cxn modelId="{33D156CD-695E-4400-B638-EC494ABDE071}" srcId="{E1431B7A-4579-4A71-A16A-A3E236FF7797}" destId="{B5A170E1-BFF7-4A84-B0F7-F9ED9BB2D856}" srcOrd="4" destOrd="0" parTransId="{FA3FC8BF-DF17-4127-BF8D-EDA181BACED5}" sibTransId="{877F7C00-E715-4914-A0FD-FC4F17321897}"/>
    <dgm:cxn modelId="{F7EBCECE-4385-4CA8-9B7A-558C7C0CD944}" type="presOf" srcId="{B8696A3A-1F9F-47DD-A2B3-2F29EC3A9F07}" destId="{5152E355-3829-4C03-AC8B-432E5D0BA2C7}" srcOrd="0" destOrd="0" presId="urn:microsoft.com/office/officeart/2005/8/layout/vList2"/>
    <dgm:cxn modelId="{5569AFD0-67A8-4AF7-AA1C-FE1F516B81CE}" type="presOf" srcId="{79D06602-E04A-42D3-B4BF-4A6DFC382F21}" destId="{9F0EE930-C824-4DB2-99FA-3A967AE679A8}" srcOrd="0" destOrd="0" presId="urn:microsoft.com/office/officeart/2005/8/layout/vList2"/>
    <dgm:cxn modelId="{47C3EBFC-F6A7-4351-AD4B-4188216AB08F}" type="presOf" srcId="{8D1387A1-2EDD-41A4-A17A-B9DACDB45DED}" destId="{F282EE08-4C47-4C22-8395-4FCB36949750}" srcOrd="0" destOrd="0" presId="urn:microsoft.com/office/officeart/2005/8/layout/vList2"/>
    <dgm:cxn modelId="{CCBDBA83-BBC2-441C-BBF1-D7F83C993B23}" type="presParOf" srcId="{5B720D3B-510F-4C52-B38E-448151B6531C}" destId="{5152E355-3829-4C03-AC8B-432E5D0BA2C7}" srcOrd="0" destOrd="0" presId="urn:microsoft.com/office/officeart/2005/8/layout/vList2"/>
    <dgm:cxn modelId="{659A92DD-8FB9-4B38-B937-91F60CA20645}" type="presParOf" srcId="{5B720D3B-510F-4C52-B38E-448151B6531C}" destId="{6A280460-290C-464E-A7C7-6C415C143812}" srcOrd="1" destOrd="0" presId="urn:microsoft.com/office/officeart/2005/8/layout/vList2"/>
    <dgm:cxn modelId="{FFE7C73E-2C3E-4DF0-8003-783A50549625}" type="presParOf" srcId="{5B720D3B-510F-4C52-B38E-448151B6531C}" destId="{9F0EE930-C824-4DB2-99FA-3A967AE679A8}" srcOrd="2" destOrd="0" presId="urn:microsoft.com/office/officeart/2005/8/layout/vList2"/>
    <dgm:cxn modelId="{421E3048-2CFF-4124-85BD-C8DE73C77115}" type="presParOf" srcId="{5B720D3B-510F-4C52-B38E-448151B6531C}" destId="{7611057B-2578-4C76-A1E8-54423CDB96BE}" srcOrd="3" destOrd="0" presId="urn:microsoft.com/office/officeart/2005/8/layout/vList2"/>
    <dgm:cxn modelId="{D7F2562C-E6F6-4200-9883-470C890D8217}" type="presParOf" srcId="{5B720D3B-510F-4C52-B38E-448151B6531C}" destId="{13596691-4191-4488-8C4E-CEBC4A85112C}" srcOrd="4" destOrd="0" presId="urn:microsoft.com/office/officeart/2005/8/layout/vList2"/>
    <dgm:cxn modelId="{C573FF35-99DA-4D10-BB20-A3EC512D55D2}" type="presParOf" srcId="{5B720D3B-510F-4C52-B38E-448151B6531C}" destId="{2C39DA53-87B4-4000-8268-57397C16FBC3}" srcOrd="5" destOrd="0" presId="urn:microsoft.com/office/officeart/2005/8/layout/vList2"/>
    <dgm:cxn modelId="{22D0B682-C78E-40A9-B7A1-32A159D21FA9}" type="presParOf" srcId="{5B720D3B-510F-4C52-B38E-448151B6531C}" destId="{F282EE08-4C47-4C22-8395-4FCB36949750}" srcOrd="6" destOrd="0" presId="urn:microsoft.com/office/officeart/2005/8/layout/vList2"/>
    <dgm:cxn modelId="{5AD16C45-604F-4D92-B49B-EC2250BF77B1}" type="presParOf" srcId="{5B720D3B-510F-4C52-B38E-448151B6531C}" destId="{2EA29976-F663-46F3-AA41-F0C8F5DE4CE6}" srcOrd="7" destOrd="0" presId="urn:microsoft.com/office/officeart/2005/8/layout/vList2"/>
    <dgm:cxn modelId="{82C44357-C824-455F-879F-41C172DCB4EC}" type="presParOf" srcId="{5B720D3B-510F-4C52-B38E-448151B6531C}" destId="{0EDFBFCD-CB56-4067-BC7C-FB8494739C2F}" srcOrd="8" destOrd="0" presId="urn:microsoft.com/office/officeart/2005/8/layout/vList2"/>
    <dgm:cxn modelId="{DB47FA1E-1261-4842-96BF-DB1AFEF9E0E8}" type="presParOf" srcId="{5B720D3B-510F-4C52-B38E-448151B6531C}" destId="{2BE0FE66-4AC4-47E2-AD8C-2052F99AEBB2}" srcOrd="9" destOrd="0" presId="urn:microsoft.com/office/officeart/2005/8/layout/vList2"/>
    <dgm:cxn modelId="{71DD1B9D-DD61-483B-A33D-74457210E0FA}" type="presParOf" srcId="{5B720D3B-510F-4C52-B38E-448151B6531C}" destId="{B6CB8318-E46D-47AA-AB7B-4C37F66134C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37C2A0-2267-4A96-924E-D524D24E85FA}"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en-US"/>
        </a:p>
      </dgm:t>
    </dgm:pt>
    <dgm:pt modelId="{3425D04C-D696-4DE3-9A7E-6E36182DFF9B}">
      <dgm:prSet phldrT="[Text]"/>
      <dgm:spPr/>
      <dgm:t>
        <a:bodyPr/>
        <a:lstStyle/>
        <a:p>
          <a:r>
            <a:rPr lang="en-US" b="0" i="0" dirty="0"/>
            <a:t>An object follower robot is a type of robot that is capable of tracking and following an object in real-time. </a:t>
          </a:r>
          <a:endParaRPr lang="en-US" dirty="0"/>
        </a:p>
      </dgm:t>
    </dgm:pt>
    <dgm:pt modelId="{5DEA9DCA-8AF1-44A7-9BAC-27831EB95FDF}" type="parTrans" cxnId="{C4B1E2B8-6BE9-480A-8D35-323518BD875A}">
      <dgm:prSet/>
      <dgm:spPr/>
      <dgm:t>
        <a:bodyPr/>
        <a:lstStyle/>
        <a:p>
          <a:endParaRPr lang="en-US"/>
        </a:p>
      </dgm:t>
    </dgm:pt>
    <dgm:pt modelId="{174C0B3A-D3A9-4A49-8113-EE6BC71486C8}" type="sibTrans" cxnId="{C4B1E2B8-6BE9-480A-8D35-323518BD875A}">
      <dgm:prSet/>
      <dgm:spPr/>
      <dgm:t>
        <a:bodyPr/>
        <a:lstStyle/>
        <a:p>
          <a:endParaRPr lang="en-US"/>
        </a:p>
      </dgm:t>
    </dgm:pt>
    <dgm:pt modelId="{F24D1EA7-6846-4906-A3AA-9DD4E5D22427}">
      <dgm:prSet phldrT="[Text]"/>
      <dgm:spPr/>
      <dgm:t>
        <a:bodyPr/>
        <a:lstStyle/>
        <a:p>
          <a:r>
            <a:rPr lang="en-US" b="0" i="0" dirty="0"/>
            <a:t>sensors detect the object, and motors or other mechanical components to move towards the object and maintain a specific distance or orientation.</a:t>
          </a:r>
          <a:endParaRPr lang="en-US" dirty="0"/>
        </a:p>
      </dgm:t>
    </dgm:pt>
    <dgm:pt modelId="{E04161CE-CB29-4324-8829-614E1E32D34D}" type="parTrans" cxnId="{EE53F96C-CC9F-4311-87B4-E1ADCBC2A503}">
      <dgm:prSet/>
      <dgm:spPr/>
      <dgm:t>
        <a:bodyPr/>
        <a:lstStyle/>
        <a:p>
          <a:endParaRPr lang="en-US"/>
        </a:p>
      </dgm:t>
    </dgm:pt>
    <dgm:pt modelId="{200072E6-AD54-491F-8D48-08F1B67B5F7E}" type="sibTrans" cxnId="{EE53F96C-CC9F-4311-87B4-E1ADCBC2A503}">
      <dgm:prSet/>
      <dgm:spPr/>
      <dgm:t>
        <a:bodyPr/>
        <a:lstStyle/>
        <a:p>
          <a:endParaRPr lang="en-US"/>
        </a:p>
      </dgm:t>
    </dgm:pt>
    <dgm:pt modelId="{70AC83FA-C6A4-4235-B212-4A2915D6BB6C}">
      <dgm:prSet phldrT="[Text]"/>
      <dgm:spPr/>
      <dgm:t>
        <a:bodyPr/>
        <a:lstStyle/>
        <a:p>
          <a:r>
            <a:rPr lang="en-US" b="0" i="0" dirty="0"/>
            <a:t>software algorithms to process and interpret the sensor data and control the robot's movements. </a:t>
          </a:r>
          <a:endParaRPr lang="en-US" dirty="0"/>
        </a:p>
      </dgm:t>
    </dgm:pt>
    <dgm:pt modelId="{B1C61FF0-13BB-4378-BE96-251F219B241F}" type="parTrans" cxnId="{F37C38A8-A54C-4B9B-BCBE-258B1FD2906C}">
      <dgm:prSet/>
      <dgm:spPr/>
      <dgm:t>
        <a:bodyPr/>
        <a:lstStyle/>
        <a:p>
          <a:endParaRPr lang="en-US"/>
        </a:p>
      </dgm:t>
    </dgm:pt>
    <dgm:pt modelId="{0450615B-2A75-4454-9741-8F810C2C8986}" type="sibTrans" cxnId="{F37C38A8-A54C-4B9B-BCBE-258B1FD2906C}">
      <dgm:prSet/>
      <dgm:spPr/>
      <dgm:t>
        <a:bodyPr/>
        <a:lstStyle/>
        <a:p>
          <a:endParaRPr lang="en-US"/>
        </a:p>
      </dgm:t>
    </dgm:pt>
    <dgm:pt modelId="{ED67C2D5-1540-4F34-8038-7F2B393D173F}">
      <dgm:prSet phldrT="[Text]"/>
      <dgm:spPr/>
      <dgm:t>
        <a:bodyPr/>
        <a:lstStyle/>
        <a:p>
          <a:r>
            <a:rPr lang="en-US" b="0" i="0" dirty="0"/>
            <a:t>industrial automation and material handling to surveillance and security.</a:t>
          </a:r>
          <a:endParaRPr lang="en-US" dirty="0"/>
        </a:p>
      </dgm:t>
    </dgm:pt>
    <dgm:pt modelId="{D00EE844-C30A-4E2F-8FCB-5469EDBFAB7B}" type="parTrans" cxnId="{33920982-080A-4779-B0C4-76BB042A362B}">
      <dgm:prSet/>
      <dgm:spPr/>
      <dgm:t>
        <a:bodyPr/>
        <a:lstStyle/>
        <a:p>
          <a:endParaRPr lang="en-US"/>
        </a:p>
      </dgm:t>
    </dgm:pt>
    <dgm:pt modelId="{9DEFEEE4-A132-4D18-9FDA-6C28E658D5B7}" type="sibTrans" cxnId="{33920982-080A-4779-B0C4-76BB042A362B}">
      <dgm:prSet/>
      <dgm:spPr/>
      <dgm:t>
        <a:bodyPr/>
        <a:lstStyle/>
        <a:p>
          <a:endParaRPr lang="en-US"/>
        </a:p>
      </dgm:t>
    </dgm:pt>
    <dgm:pt modelId="{AFFE0AA0-231F-486D-8936-AB26CE865CE8}" type="pres">
      <dgm:prSet presAssocID="{7837C2A0-2267-4A96-924E-D524D24E85FA}" presName="diagram" presStyleCnt="0">
        <dgm:presLayoutVars>
          <dgm:dir/>
          <dgm:resizeHandles val="exact"/>
        </dgm:presLayoutVars>
      </dgm:prSet>
      <dgm:spPr/>
    </dgm:pt>
    <dgm:pt modelId="{6C78829D-EBDA-4AEF-A443-70E9A098F8A2}" type="pres">
      <dgm:prSet presAssocID="{3425D04C-D696-4DE3-9A7E-6E36182DFF9B}" presName="node" presStyleLbl="node1" presStyleIdx="0" presStyleCnt="4">
        <dgm:presLayoutVars>
          <dgm:bulletEnabled val="1"/>
        </dgm:presLayoutVars>
      </dgm:prSet>
      <dgm:spPr/>
    </dgm:pt>
    <dgm:pt modelId="{0018E120-BC9A-4678-BB1B-8A72AF4811C9}" type="pres">
      <dgm:prSet presAssocID="{174C0B3A-D3A9-4A49-8113-EE6BC71486C8}" presName="sibTrans" presStyleCnt="0"/>
      <dgm:spPr/>
    </dgm:pt>
    <dgm:pt modelId="{F09DB740-EF57-417F-B1B2-F49DDD1BE980}" type="pres">
      <dgm:prSet presAssocID="{F24D1EA7-6846-4906-A3AA-9DD4E5D22427}" presName="node" presStyleLbl="node1" presStyleIdx="1" presStyleCnt="4">
        <dgm:presLayoutVars>
          <dgm:bulletEnabled val="1"/>
        </dgm:presLayoutVars>
      </dgm:prSet>
      <dgm:spPr/>
    </dgm:pt>
    <dgm:pt modelId="{DAB1091C-37A8-44A9-BB04-5C168269C702}" type="pres">
      <dgm:prSet presAssocID="{200072E6-AD54-491F-8D48-08F1B67B5F7E}" presName="sibTrans" presStyleCnt="0"/>
      <dgm:spPr/>
    </dgm:pt>
    <dgm:pt modelId="{D81F8DA2-9FFC-4CED-AD74-FE0F1EECD208}" type="pres">
      <dgm:prSet presAssocID="{70AC83FA-C6A4-4235-B212-4A2915D6BB6C}" presName="node" presStyleLbl="node1" presStyleIdx="2" presStyleCnt="4">
        <dgm:presLayoutVars>
          <dgm:bulletEnabled val="1"/>
        </dgm:presLayoutVars>
      </dgm:prSet>
      <dgm:spPr/>
    </dgm:pt>
    <dgm:pt modelId="{B7884A93-B3EB-403F-8316-E83BA2034B8C}" type="pres">
      <dgm:prSet presAssocID="{0450615B-2A75-4454-9741-8F810C2C8986}" presName="sibTrans" presStyleCnt="0"/>
      <dgm:spPr/>
    </dgm:pt>
    <dgm:pt modelId="{D6E411FA-1A53-4865-87AB-34BFA018F9CF}" type="pres">
      <dgm:prSet presAssocID="{ED67C2D5-1540-4F34-8038-7F2B393D173F}" presName="node" presStyleLbl="node1" presStyleIdx="3" presStyleCnt="4">
        <dgm:presLayoutVars>
          <dgm:bulletEnabled val="1"/>
        </dgm:presLayoutVars>
      </dgm:prSet>
      <dgm:spPr/>
    </dgm:pt>
  </dgm:ptLst>
  <dgm:cxnLst>
    <dgm:cxn modelId="{F8E79D17-15CA-45E8-8063-1CA6B0717134}" type="presOf" srcId="{F24D1EA7-6846-4906-A3AA-9DD4E5D22427}" destId="{F09DB740-EF57-417F-B1B2-F49DDD1BE980}" srcOrd="0" destOrd="0" presId="urn:microsoft.com/office/officeart/2005/8/layout/default"/>
    <dgm:cxn modelId="{083C1C2F-7245-4FE4-9DC6-761BC10CD1D6}" type="presOf" srcId="{70AC83FA-C6A4-4235-B212-4A2915D6BB6C}" destId="{D81F8DA2-9FFC-4CED-AD74-FE0F1EECD208}" srcOrd="0" destOrd="0" presId="urn:microsoft.com/office/officeart/2005/8/layout/default"/>
    <dgm:cxn modelId="{B2C86437-3977-486E-ACFA-202AE1793EE8}" type="presOf" srcId="{3425D04C-D696-4DE3-9A7E-6E36182DFF9B}" destId="{6C78829D-EBDA-4AEF-A443-70E9A098F8A2}" srcOrd="0" destOrd="0" presId="urn:microsoft.com/office/officeart/2005/8/layout/default"/>
    <dgm:cxn modelId="{192BEB64-D807-4FDE-AB36-3E4CC31B00A3}" type="presOf" srcId="{ED67C2D5-1540-4F34-8038-7F2B393D173F}" destId="{D6E411FA-1A53-4865-87AB-34BFA018F9CF}" srcOrd="0" destOrd="0" presId="urn:microsoft.com/office/officeart/2005/8/layout/default"/>
    <dgm:cxn modelId="{EE53F96C-CC9F-4311-87B4-E1ADCBC2A503}" srcId="{7837C2A0-2267-4A96-924E-D524D24E85FA}" destId="{F24D1EA7-6846-4906-A3AA-9DD4E5D22427}" srcOrd="1" destOrd="0" parTransId="{E04161CE-CB29-4324-8829-614E1E32D34D}" sibTransId="{200072E6-AD54-491F-8D48-08F1B67B5F7E}"/>
    <dgm:cxn modelId="{9888B158-AF48-476A-98B1-FC461A81C645}" type="presOf" srcId="{7837C2A0-2267-4A96-924E-D524D24E85FA}" destId="{AFFE0AA0-231F-486D-8936-AB26CE865CE8}" srcOrd="0" destOrd="0" presId="urn:microsoft.com/office/officeart/2005/8/layout/default"/>
    <dgm:cxn modelId="{33920982-080A-4779-B0C4-76BB042A362B}" srcId="{7837C2A0-2267-4A96-924E-D524D24E85FA}" destId="{ED67C2D5-1540-4F34-8038-7F2B393D173F}" srcOrd="3" destOrd="0" parTransId="{D00EE844-C30A-4E2F-8FCB-5469EDBFAB7B}" sibTransId="{9DEFEEE4-A132-4D18-9FDA-6C28E658D5B7}"/>
    <dgm:cxn modelId="{F37C38A8-A54C-4B9B-BCBE-258B1FD2906C}" srcId="{7837C2A0-2267-4A96-924E-D524D24E85FA}" destId="{70AC83FA-C6A4-4235-B212-4A2915D6BB6C}" srcOrd="2" destOrd="0" parTransId="{B1C61FF0-13BB-4378-BE96-251F219B241F}" sibTransId="{0450615B-2A75-4454-9741-8F810C2C8986}"/>
    <dgm:cxn modelId="{C4B1E2B8-6BE9-480A-8D35-323518BD875A}" srcId="{7837C2A0-2267-4A96-924E-D524D24E85FA}" destId="{3425D04C-D696-4DE3-9A7E-6E36182DFF9B}" srcOrd="0" destOrd="0" parTransId="{5DEA9DCA-8AF1-44A7-9BAC-27831EB95FDF}" sibTransId="{174C0B3A-D3A9-4A49-8113-EE6BC71486C8}"/>
    <dgm:cxn modelId="{C02BDB4C-E7D1-431C-8CA4-59F33448E0DA}" type="presParOf" srcId="{AFFE0AA0-231F-486D-8936-AB26CE865CE8}" destId="{6C78829D-EBDA-4AEF-A443-70E9A098F8A2}" srcOrd="0" destOrd="0" presId="urn:microsoft.com/office/officeart/2005/8/layout/default"/>
    <dgm:cxn modelId="{19A0D726-D989-40EC-BB1B-81DD29AB5D3E}" type="presParOf" srcId="{AFFE0AA0-231F-486D-8936-AB26CE865CE8}" destId="{0018E120-BC9A-4678-BB1B-8A72AF4811C9}" srcOrd="1" destOrd="0" presId="urn:microsoft.com/office/officeart/2005/8/layout/default"/>
    <dgm:cxn modelId="{FC8B198A-C6AE-4B35-B643-64B19FA68B97}" type="presParOf" srcId="{AFFE0AA0-231F-486D-8936-AB26CE865CE8}" destId="{F09DB740-EF57-417F-B1B2-F49DDD1BE980}" srcOrd="2" destOrd="0" presId="urn:microsoft.com/office/officeart/2005/8/layout/default"/>
    <dgm:cxn modelId="{D006FFB4-8AA3-4171-B6FC-F58D909FC548}" type="presParOf" srcId="{AFFE0AA0-231F-486D-8936-AB26CE865CE8}" destId="{DAB1091C-37A8-44A9-BB04-5C168269C702}" srcOrd="3" destOrd="0" presId="urn:microsoft.com/office/officeart/2005/8/layout/default"/>
    <dgm:cxn modelId="{10CA7DE7-275F-4DB3-BD6E-5289B8E1DB0A}" type="presParOf" srcId="{AFFE0AA0-231F-486D-8936-AB26CE865CE8}" destId="{D81F8DA2-9FFC-4CED-AD74-FE0F1EECD208}" srcOrd="4" destOrd="0" presId="urn:microsoft.com/office/officeart/2005/8/layout/default"/>
    <dgm:cxn modelId="{F8134AEB-E9EF-4C86-A647-5513F836461D}" type="presParOf" srcId="{AFFE0AA0-231F-486D-8936-AB26CE865CE8}" destId="{B7884A93-B3EB-403F-8316-E83BA2034B8C}" srcOrd="5" destOrd="0" presId="urn:microsoft.com/office/officeart/2005/8/layout/default"/>
    <dgm:cxn modelId="{902A7E31-5D2B-4A67-81DC-07E65B2B3907}" type="presParOf" srcId="{AFFE0AA0-231F-486D-8936-AB26CE865CE8}" destId="{D6E411FA-1A53-4865-87AB-34BFA018F9C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E4B014-B4D3-48AB-AAAB-8319A92349C7}" type="doc">
      <dgm:prSet loTypeId="urn:microsoft.com/office/officeart/2005/8/layout/default" loCatId="list" qsTypeId="urn:microsoft.com/office/officeart/2005/8/quickstyle/3d1" qsCatId="3D" csTypeId="urn:microsoft.com/office/officeart/2005/8/colors/accent1_2" csCatId="accent1" phldr="1"/>
      <dgm:spPr/>
      <dgm:t>
        <a:bodyPr/>
        <a:lstStyle/>
        <a:p>
          <a:endParaRPr lang="en-US"/>
        </a:p>
      </dgm:t>
    </dgm:pt>
    <dgm:pt modelId="{C0AD7D0A-F35C-4AF6-9A55-F3B09343ED84}">
      <dgm:prSet phldrT="[Text]"/>
      <dgm:spPr/>
      <dgm:t>
        <a:bodyPr/>
        <a:lstStyle/>
        <a:p>
          <a:r>
            <a:rPr lang="en-US" b="0" i="0" dirty="0"/>
            <a:t>Why vision sensors?</a:t>
          </a:r>
        </a:p>
        <a:p>
          <a:endParaRPr lang="en-US" b="0" i="0" dirty="0"/>
        </a:p>
        <a:p>
          <a:r>
            <a:rPr lang="en-US" b="0" i="0" dirty="0"/>
            <a:t>Cameras can provide a rich source of visual data</a:t>
          </a:r>
        </a:p>
        <a:p>
          <a:endParaRPr lang="en-US" b="0" i="0" dirty="0"/>
        </a:p>
        <a:p>
          <a:r>
            <a:rPr lang="en-US" b="0" i="0" dirty="0"/>
            <a:t>more accurate tracking and identification of objects</a:t>
          </a:r>
        </a:p>
        <a:p>
          <a:endParaRPr lang="en-US" b="0" i="0" dirty="0"/>
        </a:p>
        <a:p>
          <a:r>
            <a:rPr lang="en-US" b="0" i="0" dirty="0"/>
            <a:t>detect multiple objects simultaneously </a:t>
          </a:r>
        </a:p>
        <a:p>
          <a:endParaRPr lang="en-US" b="0" i="0" dirty="0"/>
        </a:p>
        <a:p>
          <a:r>
            <a:rPr lang="en-US" b="0" i="0" dirty="0"/>
            <a:t>can adapt to changing lighting conditions or environments.</a:t>
          </a:r>
        </a:p>
        <a:p>
          <a:endParaRPr lang="en-US" dirty="0"/>
        </a:p>
      </dgm:t>
    </dgm:pt>
    <dgm:pt modelId="{DEA1A903-615B-4965-BF14-FA6FFFAFA12E}" type="parTrans" cxnId="{6B271436-BF67-43CE-BB68-735135BC5CCB}">
      <dgm:prSet/>
      <dgm:spPr/>
      <dgm:t>
        <a:bodyPr/>
        <a:lstStyle/>
        <a:p>
          <a:endParaRPr lang="en-US"/>
        </a:p>
      </dgm:t>
    </dgm:pt>
    <dgm:pt modelId="{EB1A8C51-C25D-4E13-B88C-78714217BFC1}" type="sibTrans" cxnId="{6B271436-BF67-43CE-BB68-735135BC5CCB}">
      <dgm:prSet/>
      <dgm:spPr/>
      <dgm:t>
        <a:bodyPr/>
        <a:lstStyle/>
        <a:p>
          <a:endParaRPr lang="en-US"/>
        </a:p>
      </dgm:t>
    </dgm:pt>
    <dgm:pt modelId="{38ABDF7B-9CBA-4409-BB7E-2EE396A89AAE}" type="pres">
      <dgm:prSet presAssocID="{A8E4B014-B4D3-48AB-AAAB-8319A92349C7}" presName="diagram" presStyleCnt="0">
        <dgm:presLayoutVars>
          <dgm:dir/>
          <dgm:resizeHandles val="exact"/>
        </dgm:presLayoutVars>
      </dgm:prSet>
      <dgm:spPr/>
    </dgm:pt>
    <dgm:pt modelId="{B477E302-4587-46F0-89F2-B75241FD4487}" type="pres">
      <dgm:prSet presAssocID="{C0AD7D0A-F35C-4AF6-9A55-F3B09343ED84}" presName="node" presStyleLbl="node1" presStyleIdx="0" presStyleCnt="1" custScaleX="170495" custScaleY="126352" custLinFactNeighborX="38209" custLinFactNeighborY="-26362">
        <dgm:presLayoutVars>
          <dgm:bulletEnabled val="1"/>
        </dgm:presLayoutVars>
      </dgm:prSet>
      <dgm:spPr/>
    </dgm:pt>
  </dgm:ptLst>
  <dgm:cxnLst>
    <dgm:cxn modelId="{6B271436-BF67-43CE-BB68-735135BC5CCB}" srcId="{A8E4B014-B4D3-48AB-AAAB-8319A92349C7}" destId="{C0AD7D0A-F35C-4AF6-9A55-F3B09343ED84}" srcOrd="0" destOrd="0" parTransId="{DEA1A903-615B-4965-BF14-FA6FFFAFA12E}" sibTransId="{EB1A8C51-C25D-4E13-B88C-78714217BFC1}"/>
    <dgm:cxn modelId="{85D8665D-84A6-4381-8E88-41FF6377CB9E}" type="presOf" srcId="{C0AD7D0A-F35C-4AF6-9A55-F3B09343ED84}" destId="{B477E302-4587-46F0-89F2-B75241FD4487}" srcOrd="0" destOrd="0" presId="urn:microsoft.com/office/officeart/2005/8/layout/default"/>
    <dgm:cxn modelId="{CE9E417D-576E-4B8E-9E87-762C68565FAF}" type="presOf" srcId="{A8E4B014-B4D3-48AB-AAAB-8319A92349C7}" destId="{38ABDF7B-9CBA-4409-BB7E-2EE396A89AAE}" srcOrd="0" destOrd="0" presId="urn:microsoft.com/office/officeart/2005/8/layout/default"/>
    <dgm:cxn modelId="{595E36F5-3FD1-4608-B5AC-0452602AB6F3}" type="presParOf" srcId="{38ABDF7B-9CBA-4409-BB7E-2EE396A89AAE}" destId="{B477E302-4587-46F0-89F2-B75241FD4487}"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1D22E5-C06B-4C12-9F86-D2ABBDBA00B7}"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63F32373-9404-43FD-8331-C21575DDFDDC}">
      <dgm:prSet custT="1"/>
      <dgm:spPr/>
      <dgm:t>
        <a:bodyPr/>
        <a:lstStyle/>
        <a:p>
          <a:r>
            <a:rPr lang="en-US" sz="4000" dirty="0"/>
            <a:t>PIXY 2</a:t>
          </a:r>
        </a:p>
      </dgm:t>
    </dgm:pt>
    <dgm:pt modelId="{24B04671-3B26-414C-AB03-739F16CC3F9B}" type="parTrans" cxnId="{79117A20-2372-43DF-AEF0-C13D9C32326D}">
      <dgm:prSet/>
      <dgm:spPr/>
      <dgm:t>
        <a:bodyPr/>
        <a:lstStyle/>
        <a:p>
          <a:endParaRPr lang="en-US"/>
        </a:p>
      </dgm:t>
    </dgm:pt>
    <dgm:pt modelId="{FBBFEFA2-5D30-406B-95D0-974C386646FE}" type="sibTrans" cxnId="{79117A20-2372-43DF-AEF0-C13D9C32326D}">
      <dgm:prSet/>
      <dgm:spPr/>
      <dgm:t>
        <a:bodyPr/>
        <a:lstStyle/>
        <a:p>
          <a:endParaRPr lang="en-US"/>
        </a:p>
      </dgm:t>
    </dgm:pt>
    <dgm:pt modelId="{772E300D-C680-4C46-BBDC-8005C9097985}">
      <dgm:prSet custT="1"/>
      <dgm:spPr/>
      <dgm:t>
        <a:bodyPr/>
        <a:lstStyle/>
        <a:p>
          <a:r>
            <a:rPr lang="en-US" sz="4000" dirty="0"/>
            <a:t>ARDUINO</a:t>
          </a:r>
        </a:p>
      </dgm:t>
    </dgm:pt>
    <dgm:pt modelId="{303B7E65-3DA8-47C9-99F0-7423D5EA9494}" type="parTrans" cxnId="{F2B2616C-8214-404C-B05F-F212CEB63210}">
      <dgm:prSet/>
      <dgm:spPr/>
      <dgm:t>
        <a:bodyPr/>
        <a:lstStyle/>
        <a:p>
          <a:endParaRPr lang="en-US"/>
        </a:p>
      </dgm:t>
    </dgm:pt>
    <dgm:pt modelId="{CD7D405B-67CB-47A5-9004-973EB4035C24}" type="sibTrans" cxnId="{F2B2616C-8214-404C-B05F-F212CEB63210}">
      <dgm:prSet/>
      <dgm:spPr/>
      <dgm:t>
        <a:bodyPr/>
        <a:lstStyle/>
        <a:p>
          <a:endParaRPr lang="en-US"/>
        </a:p>
      </dgm:t>
    </dgm:pt>
    <dgm:pt modelId="{C82226D6-0C23-4197-A1A7-0B96D11C6C98}">
      <dgm:prSet custT="1"/>
      <dgm:spPr/>
      <dgm:t>
        <a:bodyPr/>
        <a:lstStyle/>
        <a:p>
          <a:r>
            <a:rPr lang="en-US" sz="4000" dirty="0"/>
            <a:t>CAR CHASSIS</a:t>
          </a:r>
        </a:p>
      </dgm:t>
    </dgm:pt>
    <dgm:pt modelId="{F26865E3-AF11-4B5D-A6DF-685801DA739F}" type="parTrans" cxnId="{4FD4766D-B9C6-4781-BB27-7812962F90B1}">
      <dgm:prSet/>
      <dgm:spPr/>
      <dgm:t>
        <a:bodyPr/>
        <a:lstStyle/>
        <a:p>
          <a:endParaRPr lang="en-US"/>
        </a:p>
      </dgm:t>
    </dgm:pt>
    <dgm:pt modelId="{8C555C98-EFDB-4435-B1B8-13D08BBE6B29}" type="sibTrans" cxnId="{4FD4766D-B9C6-4781-BB27-7812962F90B1}">
      <dgm:prSet/>
      <dgm:spPr/>
      <dgm:t>
        <a:bodyPr/>
        <a:lstStyle/>
        <a:p>
          <a:endParaRPr lang="en-US"/>
        </a:p>
      </dgm:t>
    </dgm:pt>
    <dgm:pt modelId="{BC3E8594-78E7-4C1A-839E-1ABE8A0E4379}" type="pres">
      <dgm:prSet presAssocID="{031D22E5-C06B-4C12-9F86-D2ABBDBA00B7}" presName="vert0" presStyleCnt="0">
        <dgm:presLayoutVars>
          <dgm:dir/>
          <dgm:animOne val="branch"/>
          <dgm:animLvl val="lvl"/>
        </dgm:presLayoutVars>
      </dgm:prSet>
      <dgm:spPr/>
    </dgm:pt>
    <dgm:pt modelId="{E6AC2D2E-43F0-4326-820D-8A00E8CA5236}" type="pres">
      <dgm:prSet presAssocID="{63F32373-9404-43FD-8331-C21575DDFDDC}" presName="thickLine" presStyleLbl="alignNode1" presStyleIdx="0" presStyleCnt="3"/>
      <dgm:spPr/>
    </dgm:pt>
    <dgm:pt modelId="{7EB0B7B6-7ED4-4FA0-9226-95341C7E3254}" type="pres">
      <dgm:prSet presAssocID="{63F32373-9404-43FD-8331-C21575DDFDDC}" presName="horz1" presStyleCnt="0"/>
      <dgm:spPr/>
    </dgm:pt>
    <dgm:pt modelId="{358FC372-E281-413C-AF46-450D3EFE3935}" type="pres">
      <dgm:prSet presAssocID="{63F32373-9404-43FD-8331-C21575DDFDDC}" presName="tx1" presStyleLbl="revTx" presStyleIdx="0" presStyleCnt="3"/>
      <dgm:spPr/>
    </dgm:pt>
    <dgm:pt modelId="{580AC03D-53B6-41C3-A8CC-B1194F934E1F}" type="pres">
      <dgm:prSet presAssocID="{63F32373-9404-43FD-8331-C21575DDFDDC}" presName="vert1" presStyleCnt="0"/>
      <dgm:spPr/>
    </dgm:pt>
    <dgm:pt modelId="{0B2317FE-18E2-4C63-A74A-8ACC2F147CE7}" type="pres">
      <dgm:prSet presAssocID="{772E300D-C680-4C46-BBDC-8005C9097985}" presName="thickLine" presStyleLbl="alignNode1" presStyleIdx="1" presStyleCnt="3"/>
      <dgm:spPr/>
    </dgm:pt>
    <dgm:pt modelId="{D7A689FA-7060-494A-BDE4-81A879DE3EB6}" type="pres">
      <dgm:prSet presAssocID="{772E300D-C680-4C46-BBDC-8005C9097985}" presName="horz1" presStyleCnt="0"/>
      <dgm:spPr/>
    </dgm:pt>
    <dgm:pt modelId="{199BA21F-D15D-48FD-8574-42CD89E73EAD}" type="pres">
      <dgm:prSet presAssocID="{772E300D-C680-4C46-BBDC-8005C9097985}" presName="tx1" presStyleLbl="revTx" presStyleIdx="1" presStyleCnt="3"/>
      <dgm:spPr/>
    </dgm:pt>
    <dgm:pt modelId="{CB828B46-6926-4593-BA93-BE6DDC2CA896}" type="pres">
      <dgm:prSet presAssocID="{772E300D-C680-4C46-BBDC-8005C9097985}" presName="vert1" presStyleCnt="0"/>
      <dgm:spPr/>
    </dgm:pt>
    <dgm:pt modelId="{5D77973B-B85D-4F55-A8E8-5DFAA2FED451}" type="pres">
      <dgm:prSet presAssocID="{C82226D6-0C23-4197-A1A7-0B96D11C6C98}" presName="thickLine" presStyleLbl="alignNode1" presStyleIdx="2" presStyleCnt="3"/>
      <dgm:spPr/>
    </dgm:pt>
    <dgm:pt modelId="{B42148CD-10FD-4CE2-8426-1B7FFD618F4E}" type="pres">
      <dgm:prSet presAssocID="{C82226D6-0C23-4197-A1A7-0B96D11C6C98}" presName="horz1" presStyleCnt="0"/>
      <dgm:spPr/>
    </dgm:pt>
    <dgm:pt modelId="{17EB41BF-C3B3-4A74-AC1A-E7E6445FC969}" type="pres">
      <dgm:prSet presAssocID="{C82226D6-0C23-4197-A1A7-0B96D11C6C98}" presName="tx1" presStyleLbl="revTx" presStyleIdx="2" presStyleCnt="3"/>
      <dgm:spPr/>
    </dgm:pt>
    <dgm:pt modelId="{389E57B5-6282-4E8A-ADA6-D24A57B36116}" type="pres">
      <dgm:prSet presAssocID="{C82226D6-0C23-4197-A1A7-0B96D11C6C98}" presName="vert1" presStyleCnt="0"/>
      <dgm:spPr/>
    </dgm:pt>
  </dgm:ptLst>
  <dgm:cxnLst>
    <dgm:cxn modelId="{79117A20-2372-43DF-AEF0-C13D9C32326D}" srcId="{031D22E5-C06B-4C12-9F86-D2ABBDBA00B7}" destId="{63F32373-9404-43FD-8331-C21575DDFDDC}" srcOrd="0" destOrd="0" parTransId="{24B04671-3B26-414C-AB03-739F16CC3F9B}" sibTransId="{FBBFEFA2-5D30-406B-95D0-974C386646FE}"/>
    <dgm:cxn modelId="{ADCA8A5D-1F72-4624-8E2E-DB8804C3CD43}" type="presOf" srcId="{031D22E5-C06B-4C12-9F86-D2ABBDBA00B7}" destId="{BC3E8594-78E7-4C1A-839E-1ABE8A0E4379}" srcOrd="0" destOrd="0" presId="urn:microsoft.com/office/officeart/2008/layout/LinedList"/>
    <dgm:cxn modelId="{C4A88763-0869-4055-811F-A46E15DCFED7}" type="presOf" srcId="{C82226D6-0C23-4197-A1A7-0B96D11C6C98}" destId="{17EB41BF-C3B3-4A74-AC1A-E7E6445FC969}" srcOrd="0" destOrd="0" presId="urn:microsoft.com/office/officeart/2008/layout/LinedList"/>
    <dgm:cxn modelId="{F2B2616C-8214-404C-B05F-F212CEB63210}" srcId="{031D22E5-C06B-4C12-9F86-D2ABBDBA00B7}" destId="{772E300D-C680-4C46-BBDC-8005C9097985}" srcOrd="1" destOrd="0" parTransId="{303B7E65-3DA8-47C9-99F0-7423D5EA9494}" sibTransId="{CD7D405B-67CB-47A5-9004-973EB4035C24}"/>
    <dgm:cxn modelId="{4FD4766D-B9C6-4781-BB27-7812962F90B1}" srcId="{031D22E5-C06B-4C12-9F86-D2ABBDBA00B7}" destId="{C82226D6-0C23-4197-A1A7-0B96D11C6C98}" srcOrd="2" destOrd="0" parTransId="{F26865E3-AF11-4B5D-A6DF-685801DA739F}" sibTransId="{8C555C98-EFDB-4435-B1B8-13D08BBE6B29}"/>
    <dgm:cxn modelId="{DEB105B8-A93E-4A13-809C-FBB496B57605}" type="presOf" srcId="{772E300D-C680-4C46-BBDC-8005C9097985}" destId="{199BA21F-D15D-48FD-8574-42CD89E73EAD}" srcOrd="0" destOrd="0" presId="urn:microsoft.com/office/officeart/2008/layout/LinedList"/>
    <dgm:cxn modelId="{A84C6AE1-BDBB-4B40-8068-47B8B28993DA}" type="presOf" srcId="{63F32373-9404-43FD-8331-C21575DDFDDC}" destId="{358FC372-E281-413C-AF46-450D3EFE3935}" srcOrd="0" destOrd="0" presId="urn:microsoft.com/office/officeart/2008/layout/LinedList"/>
    <dgm:cxn modelId="{5DB31BCB-2CE3-4E4C-9EFF-EC049B06FFA1}" type="presParOf" srcId="{BC3E8594-78E7-4C1A-839E-1ABE8A0E4379}" destId="{E6AC2D2E-43F0-4326-820D-8A00E8CA5236}" srcOrd="0" destOrd="0" presId="urn:microsoft.com/office/officeart/2008/layout/LinedList"/>
    <dgm:cxn modelId="{2B576C21-9389-4169-8DD5-C1008B4CC203}" type="presParOf" srcId="{BC3E8594-78E7-4C1A-839E-1ABE8A0E4379}" destId="{7EB0B7B6-7ED4-4FA0-9226-95341C7E3254}" srcOrd="1" destOrd="0" presId="urn:microsoft.com/office/officeart/2008/layout/LinedList"/>
    <dgm:cxn modelId="{CB548C57-C283-4301-92BB-C265304EF209}" type="presParOf" srcId="{7EB0B7B6-7ED4-4FA0-9226-95341C7E3254}" destId="{358FC372-E281-413C-AF46-450D3EFE3935}" srcOrd="0" destOrd="0" presId="urn:microsoft.com/office/officeart/2008/layout/LinedList"/>
    <dgm:cxn modelId="{4606D035-9356-470F-9E21-DA41537E2E87}" type="presParOf" srcId="{7EB0B7B6-7ED4-4FA0-9226-95341C7E3254}" destId="{580AC03D-53B6-41C3-A8CC-B1194F934E1F}" srcOrd="1" destOrd="0" presId="urn:microsoft.com/office/officeart/2008/layout/LinedList"/>
    <dgm:cxn modelId="{0EF15060-07F8-4A06-BA13-7EE5F329BD1A}" type="presParOf" srcId="{BC3E8594-78E7-4C1A-839E-1ABE8A0E4379}" destId="{0B2317FE-18E2-4C63-A74A-8ACC2F147CE7}" srcOrd="2" destOrd="0" presId="urn:microsoft.com/office/officeart/2008/layout/LinedList"/>
    <dgm:cxn modelId="{7DAA0C59-BCB5-42E5-A1CE-8CB7784102B6}" type="presParOf" srcId="{BC3E8594-78E7-4C1A-839E-1ABE8A0E4379}" destId="{D7A689FA-7060-494A-BDE4-81A879DE3EB6}" srcOrd="3" destOrd="0" presId="urn:microsoft.com/office/officeart/2008/layout/LinedList"/>
    <dgm:cxn modelId="{4292C37E-EE2D-4596-B763-8D947DEC1392}" type="presParOf" srcId="{D7A689FA-7060-494A-BDE4-81A879DE3EB6}" destId="{199BA21F-D15D-48FD-8574-42CD89E73EAD}" srcOrd="0" destOrd="0" presId="urn:microsoft.com/office/officeart/2008/layout/LinedList"/>
    <dgm:cxn modelId="{F86E845B-2F07-4EA3-87DF-3BDFA539F51E}" type="presParOf" srcId="{D7A689FA-7060-494A-BDE4-81A879DE3EB6}" destId="{CB828B46-6926-4593-BA93-BE6DDC2CA896}" srcOrd="1" destOrd="0" presId="urn:microsoft.com/office/officeart/2008/layout/LinedList"/>
    <dgm:cxn modelId="{AFEC6F69-8BD4-49C8-BFA4-76756F16C2A5}" type="presParOf" srcId="{BC3E8594-78E7-4C1A-839E-1ABE8A0E4379}" destId="{5D77973B-B85D-4F55-A8E8-5DFAA2FED451}" srcOrd="4" destOrd="0" presId="urn:microsoft.com/office/officeart/2008/layout/LinedList"/>
    <dgm:cxn modelId="{7D8BF5E3-5F50-43D4-AD36-7FEFF3EA1B2C}" type="presParOf" srcId="{BC3E8594-78E7-4C1A-839E-1ABE8A0E4379}" destId="{B42148CD-10FD-4CE2-8426-1B7FFD618F4E}" srcOrd="5" destOrd="0" presId="urn:microsoft.com/office/officeart/2008/layout/LinedList"/>
    <dgm:cxn modelId="{4504C4FD-4A11-4640-9126-9131BF67EB61}" type="presParOf" srcId="{B42148CD-10FD-4CE2-8426-1B7FFD618F4E}" destId="{17EB41BF-C3B3-4A74-AC1A-E7E6445FC969}" srcOrd="0" destOrd="0" presId="urn:microsoft.com/office/officeart/2008/layout/LinedList"/>
    <dgm:cxn modelId="{4412FD5E-4C09-458C-A929-591E77997101}" type="presParOf" srcId="{B42148CD-10FD-4CE2-8426-1B7FFD618F4E}" destId="{389E57B5-6282-4E8A-ADA6-D24A57B3611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EDE6E8-6F5D-4D0C-907A-BAE5DD66506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0332FCA-0654-408B-B6AB-933EB015438C}">
      <dgm:prSet/>
      <dgm:spPr/>
      <dgm:t>
        <a:bodyPr/>
        <a:lstStyle/>
        <a:p>
          <a:pPr>
            <a:lnSpc>
              <a:spcPct val="100000"/>
            </a:lnSpc>
          </a:pPr>
          <a:r>
            <a:rPr lang="en-US" b="0" i="0"/>
            <a:t>Small, fast, easy-to-use, low-cost, readily-available vision system</a:t>
          </a:r>
          <a:endParaRPr lang="en-US"/>
        </a:p>
      </dgm:t>
    </dgm:pt>
    <dgm:pt modelId="{D8F76A9F-E5B3-41DB-A0E9-B7E66BC063BE}" type="parTrans" cxnId="{D3D35175-FCDF-416C-9DE4-091ABC11AA37}">
      <dgm:prSet/>
      <dgm:spPr/>
      <dgm:t>
        <a:bodyPr/>
        <a:lstStyle/>
        <a:p>
          <a:endParaRPr lang="en-US"/>
        </a:p>
      </dgm:t>
    </dgm:pt>
    <dgm:pt modelId="{B3061CA8-85CE-4255-8CBA-322564697A71}" type="sibTrans" cxnId="{D3D35175-FCDF-416C-9DE4-091ABC11AA37}">
      <dgm:prSet/>
      <dgm:spPr/>
      <dgm:t>
        <a:bodyPr/>
        <a:lstStyle/>
        <a:p>
          <a:endParaRPr lang="en-US"/>
        </a:p>
      </dgm:t>
    </dgm:pt>
    <dgm:pt modelId="{AAC8582D-E6FF-42DE-8482-D36AC67F7DC5}">
      <dgm:prSet/>
      <dgm:spPr/>
      <dgm:t>
        <a:bodyPr/>
        <a:lstStyle/>
        <a:p>
          <a:pPr>
            <a:lnSpc>
              <a:spcPct val="100000"/>
            </a:lnSpc>
          </a:pPr>
          <a:r>
            <a:rPr lang="en-US" b="0" i="0"/>
            <a:t>Learns to detect objects that you teach it :  </a:t>
          </a:r>
          <a:r>
            <a:rPr lang="en-US"/>
            <a:t>Remembers up to 7 distinct color signatures</a:t>
          </a:r>
        </a:p>
      </dgm:t>
    </dgm:pt>
    <dgm:pt modelId="{8D15D4B0-2F7A-4E4B-AA7F-22C3863D3BDB}" type="parTrans" cxnId="{F6EA7E08-2D5C-48F5-A115-862154B55A6B}">
      <dgm:prSet/>
      <dgm:spPr/>
      <dgm:t>
        <a:bodyPr/>
        <a:lstStyle/>
        <a:p>
          <a:endParaRPr lang="en-US"/>
        </a:p>
      </dgm:t>
    </dgm:pt>
    <dgm:pt modelId="{B5523316-06F5-450B-BFA2-8FB3BAE5351E}" type="sibTrans" cxnId="{F6EA7E08-2D5C-48F5-A115-862154B55A6B}">
      <dgm:prSet/>
      <dgm:spPr/>
      <dgm:t>
        <a:bodyPr/>
        <a:lstStyle/>
        <a:p>
          <a:endParaRPr lang="en-US"/>
        </a:p>
      </dgm:t>
    </dgm:pt>
    <dgm:pt modelId="{4F49FBB5-C91A-49BB-9621-4529426BE8AF}">
      <dgm:prSet/>
      <dgm:spPr/>
      <dgm:t>
        <a:bodyPr/>
        <a:lstStyle/>
        <a:p>
          <a:pPr>
            <a:lnSpc>
              <a:spcPct val="100000"/>
            </a:lnSpc>
          </a:pPr>
          <a:r>
            <a:rPr lang="en-US" b="0" i="0"/>
            <a:t>Improved framerate – 60 frames-per-second</a:t>
          </a:r>
          <a:endParaRPr lang="en-US"/>
        </a:p>
      </dgm:t>
    </dgm:pt>
    <dgm:pt modelId="{09ACF270-B329-4E69-8A24-8F89BCA41782}" type="parTrans" cxnId="{9E837666-0CD3-4A0B-B3DE-573241AAC598}">
      <dgm:prSet/>
      <dgm:spPr/>
      <dgm:t>
        <a:bodyPr/>
        <a:lstStyle/>
        <a:p>
          <a:endParaRPr lang="en-US"/>
        </a:p>
      </dgm:t>
    </dgm:pt>
    <dgm:pt modelId="{7CA1ECC0-B4D7-4B2C-A5EA-E3B4BDD17865}" type="sibTrans" cxnId="{9E837666-0CD3-4A0B-B3DE-573241AAC598}">
      <dgm:prSet/>
      <dgm:spPr/>
      <dgm:t>
        <a:bodyPr/>
        <a:lstStyle/>
        <a:p>
          <a:endParaRPr lang="en-US"/>
        </a:p>
      </dgm:t>
    </dgm:pt>
    <dgm:pt modelId="{1DD34156-C551-480B-B43E-48B280EE6BF9}">
      <dgm:prSet/>
      <dgm:spPr/>
      <dgm:t>
        <a:bodyPr/>
        <a:lstStyle/>
        <a:p>
          <a:pPr>
            <a:lnSpc>
              <a:spcPct val="100000"/>
            </a:lnSpc>
          </a:pPr>
          <a:r>
            <a:rPr lang="en-US" b="0" i="0"/>
            <a:t>C/C and Python are supported</a:t>
          </a:r>
          <a:endParaRPr lang="en-US"/>
        </a:p>
      </dgm:t>
    </dgm:pt>
    <dgm:pt modelId="{DD9EB9B2-FAA4-43F4-93C6-C9DE51CFBC71}" type="parTrans" cxnId="{B2C798D3-DB32-40A9-A17F-95F7028C28FC}">
      <dgm:prSet/>
      <dgm:spPr/>
      <dgm:t>
        <a:bodyPr/>
        <a:lstStyle/>
        <a:p>
          <a:endParaRPr lang="en-US"/>
        </a:p>
      </dgm:t>
    </dgm:pt>
    <dgm:pt modelId="{D91A749C-F6B4-4B22-9CD9-2B6177342618}" type="sibTrans" cxnId="{B2C798D3-DB32-40A9-A17F-95F7028C28FC}">
      <dgm:prSet/>
      <dgm:spPr/>
      <dgm:t>
        <a:bodyPr/>
        <a:lstStyle/>
        <a:p>
          <a:endParaRPr lang="en-US"/>
        </a:p>
      </dgm:t>
    </dgm:pt>
    <dgm:pt modelId="{4E1CFFDB-22A7-41D7-99A8-AE15B938297B}">
      <dgm:prSet/>
      <dgm:spPr/>
      <dgm:t>
        <a:bodyPr/>
        <a:lstStyle/>
        <a:p>
          <a:pPr>
            <a:lnSpc>
              <a:spcPct val="100000"/>
            </a:lnSpc>
          </a:pPr>
          <a:r>
            <a:rPr lang="en-US" b="0" i="0" dirty="0"/>
            <a:t>Communicates via one of several interfaces: SPI, I2C, UART, USB or analog/digital output</a:t>
          </a:r>
          <a:endParaRPr lang="en-US" dirty="0"/>
        </a:p>
      </dgm:t>
    </dgm:pt>
    <dgm:pt modelId="{1DD19DA5-F223-49F3-9F62-50F4FBC4AF6C}" type="parTrans" cxnId="{99C5A000-BE48-4AF5-AD57-01EACBCCEC23}">
      <dgm:prSet/>
      <dgm:spPr/>
      <dgm:t>
        <a:bodyPr/>
        <a:lstStyle/>
        <a:p>
          <a:endParaRPr lang="en-US"/>
        </a:p>
      </dgm:t>
    </dgm:pt>
    <dgm:pt modelId="{75BAFD68-7642-4AB0-97C1-8428AAE019E8}" type="sibTrans" cxnId="{99C5A000-BE48-4AF5-AD57-01EACBCCEC23}">
      <dgm:prSet/>
      <dgm:spPr/>
      <dgm:t>
        <a:bodyPr/>
        <a:lstStyle/>
        <a:p>
          <a:endParaRPr lang="en-US"/>
        </a:p>
      </dgm:t>
    </dgm:pt>
    <dgm:pt modelId="{B6002258-975E-45F7-B875-1326AC474928}">
      <dgm:prSet/>
      <dgm:spPr/>
      <dgm:t>
        <a:bodyPr/>
        <a:lstStyle/>
        <a:p>
          <a:pPr>
            <a:lnSpc>
              <a:spcPct val="100000"/>
            </a:lnSpc>
          </a:pPr>
          <a:r>
            <a:rPr lang="en-US" b="0" i="0"/>
            <a:t>Integrated light source</a:t>
          </a:r>
          <a:endParaRPr lang="en-US"/>
        </a:p>
      </dgm:t>
    </dgm:pt>
    <dgm:pt modelId="{08FFABAD-D656-4031-AC62-A841EC3FD58C}" type="parTrans" cxnId="{9BE61926-EE14-43DB-B63B-8174AA9321D5}">
      <dgm:prSet/>
      <dgm:spPr/>
      <dgm:t>
        <a:bodyPr/>
        <a:lstStyle/>
        <a:p>
          <a:endParaRPr lang="en-US"/>
        </a:p>
      </dgm:t>
    </dgm:pt>
    <dgm:pt modelId="{89E6FC5C-3694-47A2-ADD8-618FB45A24D7}" type="sibTrans" cxnId="{9BE61926-EE14-43DB-B63B-8174AA9321D5}">
      <dgm:prSet/>
      <dgm:spPr/>
      <dgm:t>
        <a:bodyPr/>
        <a:lstStyle/>
        <a:p>
          <a:endParaRPr lang="en-US"/>
        </a:p>
      </dgm:t>
    </dgm:pt>
    <dgm:pt modelId="{032E0EF3-D2C2-4634-9E78-A89B7DEDF41C}">
      <dgm:prSet/>
      <dgm:spPr/>
      <dgm:t>
        <a:bodyPr/>
        <a:lstStyle/>
        <a:p>
          <a:pPr>
            <a:lnSpc>
              <a:spcPct val="100000"/>
            </a:lnSpc>
          </a:pPr>
          <a:r>
            <a:rPr lang="en-US" b="0" i="0"/>
            <a:t>Tracking algorithms in addition to color-based object detection</a:t>
          </a:r>
          <a:endParaRPr lang="en-US"/>
        </a:p>
      </dgm:t>
    </dgm:pt>
    <dgm:pt modelId="{800DBA47-0C9D-4E2A-9F6D-C90DF7CA19F0}" type="parTrans" cxnId="{68D3AE68-422B-4852-B85C-3B76EFC1D4CE}">
      <dgm:prSet/>
      <dgm:spPr/>
      <dgm:t>
        <a:bodyPr/>
        <a:lstStyle/>
        <a:p>
          <a:endParaRPr lang="en-US"/>
        </a:p>
      </dgm:t>
    </dgm:pt>
    <dgm:pt modelId="{1CFA9141-5D63-4336-924E-D527C5E6CCD0}" type="sibTrans" cxnId="{68D3AE68-422B-4852-B85C-3B76EFC1D4CE}">
      <dgm:prSet/>
      <dgm:spPr/>
      <dgm:t>
        <a:bodyPr/>
        <a:lstStyle/>
        <a:p>
          <a:endParaRPr lang="en-US"/>
        </a:p>
      </dgm:t>
    </dgm:pt>
    <dgm:pt modelId="{5BDB068E-00D6-41CD-94E9-ABBBF4D4B85F}" type="pres">
      <dgm:prSet presAssocID="{82EDE6E8-6F5D-4D0C-907A-BAE5DD665066}" presName="root" presStyleCnt="0">
        <dgm:presLayoutVars>
          <dgm:dir/>
          <dgm:resizeHandles val="exact"/>
        </dgm:presLayoutVars>
      </dgm:prSet>
      <dgm:spPr/>
    </dgm:pt>
    <dgm:pt modelId="{C01E34B7-A3AF-4625-BF3B-C1E815ED6664}" type="pres">
      <dgm:prSet presAssocID="{30332FCA-0654-408B-B6AB-933EB015438C}" presName="compNode" presStyleCnt="0"/>
      <dgm:spPr/>
    </dgm:pt>
    <dgm:pt modelId="{BBCC8796-8D4C-4390-81E3-1A64BA8784D5}" type="pres">
      <dgm:prSet presAssocID="{30332FCA-0654-408B-B6AB-933EB01543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with Pulse"/>
        </a:ext>
      </dgm:extLst>
    </dgm:pt>
    <dgm:pt modelId="{941A567A-DABC-4C6D-B90C-8DFC79670AA2}" type="pres">
      <dgm:prSet presAssocID="{30332FCA-0654-408B-B6AB-933EB015438C}" presName="spaceRect" presStyleCnt="0"/>
      <dgm:spPr/>
    </dgm:pt>
    <dgm:pt modelId="{02937E2C-6430-4407-8275-4A852FD3B8D8}" type="pres">
      <dgm:prSet presAssocID="{30332FCA-0654-408B-B6AB-933EB015438C}" presName="textRect" presStyleLbl="revTx" presStyleIdx="0" presStyleCnt="7">
        <dgm:presLayoutVars>
          <dgm:chMax val="1"/>
          <dgm:chPref val="1"/>
        </dgm:presLayoutVars>
      </dgm:prSet>
      <dgm:spPr/>
    </dgm:pt>
    <dgm:pt modelId="{C3DEBB5E-4C94-4B3D-A737-8166F613A62A}" type="pres">
      <dgm:prSet presAssocID="{B3061CA8-85CE-4255-8CBA-322564697A71}" presName="sibTrans" presStyleCnt="0"/>
      <dgm:spPr/>
    </dgm:pt>
    <dgm:pt modelId="{E8B2D30D-72CD-41CD-8627-7112D744FA62}" type="pres">
      <dgm:prSet presAssocID="{AAC8582D-E6FF-42DE-8482-D36AC67F7DC5}" presName="compNode" presStyleCnt="0"/>
      <dgm:spPr/>
    </dgm:pt>
    <dgm:pt modelId="{2978BD2E-54E2-4B74-B88F-011C673D9A85}" type="pres">
      <dgm:prSet presAssocID="{AAC8582D-E6FF-42DE-8482-D36AC67F7DC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ncil"/>
        </a:ext>
      </dgm:extLst>
    </dgm:pt>
    <dgm:pt modelId="{903DF5BC-6AE8-4C45-982A-030B58BE2148}" type="pres">
      <dgm:prSet presAssocID="{AAC8582D-E6FF-42DE-8482-D36AC67F7DC5}" presName="spaceRect" presStyleCnt="0"/>
      <dgm:spPr/>
    </dgm:pt>
    <dgm:pt modelId="{2B2612F6-52D2-494C-86F1-2B95019BC3E3}" type="pres">
      <dgm:prSet presAssocID="{AAC8582D-E6FF-42DE-8482-D36AC67F7DC5}" presName="textRect" presStyleLbl="revTx" presStyleIdx="1" presStyleCnt="7">
        <dgm:presLayoutVars>
          <dgm:chMax val="1"/>
          <dgm:chPref val="1"/>
        </dgm:presLayoutVars>
      </dgm:prSet>
      <dgm:spPr/>
    </dgm:pt>
    <dgm:pt modelId="{58E948BF-6149-4574-B400-4190A136C663}" type="pres">
      <dgm:prSet presAssocID="{B5523316-06F5-450B-BFA2-8FB3BAE5351E}" presName="sibTrans" presStyleCnt="0"/>
      <dgm:spPr/>
    </dgm:pt>
    <dgm:pt modelId="{DEE5A4C8-CA02-40ED-8CDC-908689A3A639}" type="pres">
      <dgm:prSet presAssocID="{4F49FBB5-C91A-49BB-9621-4529426BE8AF}" presName="compNode" presStyleCnt="0"/>
      <dgm:spPr/>
    </dgm:pt>
    <dgm:pt modelId="{197FC54A-E176-4258-8B5F-A322539CF2EF}" type="pres">
      <dgm:prSet presAssocID="{4F49FBB5-C91A-49BB-9621-4529426BE8A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tical disc"/>
        </a:ext>
      </dgm:extLst>
    </dgm:pt>
    <dgm:pt modelId="{59E2E489-5A72-429B-9D26-AAC30A363A0F}" type="pres">
      <dgm:prSet presAssocID="{4F49FBB5-C91A-49BB-9621-4529426BE8AF}" presName="spaceRect" presStyleCnt="0"/>
      <dgm:spPr/>
    </dgm:pt>
    <dgm:pt modelId="{CE7DCC70-B851-4F80-B146-70356A5B9AFE}" type="pres">
      <dgm:prSet presAssocID="{4F49FBB5-C91A-49BB-9621-4529426BE8AF}" presName="textRect" presStyleLbl="revTx" presStyleIdx="2" presStyleCnt="7">
        <dgm:presLayoutVars>
          <dgm:chMax val="1"/>
          <dgm:chPref val="1"/>
        </dgm:presLayoutVars>
      </dgm:prSet>
      <dgm:spPr/>
    </dgm:pt>
    <dgm:pt modelId="{F5D38A3F-8580-4383-9D9F-511213CE7172}" type="pres">
      <dgm:prSet presAssocID="{7CA1ECC0-B4D7-4B2C-A5EA-E3B4BDD17865}" presName="sibTrans" presStyleCnt="0"/>
      <dgm:spPr/>
    </dgm:pt>
    <dgm:pt modelId="{E37E1968-8803-4BAF-9E5C-4D88A3CF4340}" type="pres">
      <dgm:prSet presAssocID="{1DD34156-C551-480B-B43E-48B280EE6BF9}" presName="compNode" presStyleCnt="0"/>
      <dgm:spPr/>
    </dgm:pt>
    <dgm:pt modelId="{ABD353EB-AAEB-4BAF-9279-370C1AB0B025}" type="pres">
      <dgm:prSet presAssocID="{1DD34156-C551-480B-B43E-48B280EE6BF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B8DBF1DA-6C05-4DBA-B203-6D2C2F6DB2BC}" type="pres">
      <dgm:prSet presAssocID="{1DD34156-C551-480B-B43E-48B280EE6BF9}" presName="spaceRect" presStyleCnt="0"/>
      <dgm:spPr/>
    </dgm:pt>
    <dgm:pt modelId="{6993D124-90B8-460B-8659-11D5E4CC42A0}" type="pres">
      <dgm:prSet presAssocID="{1DD34156-C551-480B-B43E-48B280EE6BF9}" presName="textRect" presStyleLbl="revTx" presStyleIdx="3" presStyleCnt="7">
        <dgm:presLayoutVars>
          <dgm:chMax val="1"/>
          <dgm:chPref val="1"/>
        </dgm:presLayoutVars>
      </dgm:prSet>
      <dgm:spPr/>
    </dgm:pt>
    <dgm:pt modelId="{030722DC-F1E8-4AF3-BC0B-0AFCAC103431}" type="pres">
      <dgm:prSet presAssocID="{D91A749C-F6B4-4B22-9CD9-2B6177342618}" presName="sibTrans" presStyleCnt="0"/>
      <dgm:spPr/>
    </dgm:pt>
    <dgm:pt modelId="{5E28051C-076D-4E42-A5C5-C7337CADAF72}" type="pres">
      <dgm:prSet presAssocID="{4E1CFFDB-22A7-41D7-99A8-AE15B938297B}" presName="compNode" presStyleCnt="0"/>
      <dgm:spPr/>
    </dgm:pt>
    <dgm:pt modelId="{B38556CA-A578-4B32-A3D4-21C91E0F9FEA}" type="pres">
      <dgm:prSet presAssocID="{4E1CFFDB-22A7-41D7-99A8-AE15B938297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B"/>
        </a:ext>
      </dgm:extLst>
    </dgm:pt>
    <dgm:pt modelId="{FC38D85D-3311-4147-9D3D-48F597CC8C0E}" type="pres">
      <dgm:prSet presAssocID="{4E1CFFDB-22A7-41D7-99A8-AE15B938297B}" presName="spaceRect" presStyleCnt="0"/>
      <dgm:spPr/>
    </dgm:pt>
    <dgm:pt modelId="{B2813BDB-0273-48D5-8C3A-E9764E93FF71}" type="pres">
      <dgm:prSet presAssocID="{4E1CFFDB-22A7-41D7-99A8-AE15B938297B}" presName="textRect" presStyleLbl="revTx" presStyleIdx="4" presStyleCnt="7">
        <dgm:presLayoutVars>
          <dgm:chMax val="1"/>
          <dgm:chPref val="1"/>
        </dgm:presLayoutVars>
      </dgm:prSet>
      <dgm:spPr/>
    </dgm:pt>
    <dgm:pt modelId="{7079E2C4-B5B5-434D-A959-D6006DF32AA0}" type="pres">
      <dgm:prSet presAssocID="{75BAFD68-7642-4AB0-97C1-8428AAE019E8}" presName="sibTrans" presStyleCnt="0"/>
      <dgm:spPr/>
    </dgm:pt>
    <dgm:pt modelId="{4D32FDAC-F90A-43BC-B767-D72F37B811BE}" type="pres">
      <dgm:prSet presAssocID="{B6002258-975E-45F7-B875-1326AC474928}" presName="compNode" presStyleCnt="0"/>
      <dgm:spPr/>
    </dgm:pt>
    <dgm:pt modelId="{E5A26123-31B3-452F-9217-9A3598B751D9}" type="pres">
      <dgm:prSet presAssocID="{B6002258-975E-45F7-B875-1326AC47492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bulb"/>
        </a:ext>
      </dgm:extLst>
    </dgm:pt>
    <dgm:pt modelId="{C9909549-230D-493B-9028-BD2B83E3677A}" type="pres">
      <dgm:prSet presAssocID="{B6002258-975E-45F7-B875-1326AC474928}" presName="spaceRect" presStyleCnt="0"/>
      <dgm:spPr/>
    </dgm:pt>
    <dgm:pt modelId="{954DC32E-A9A7-4166-B95E-8E0E861A2C0E}" type="pres">
      <dgm:prSet presAssocID="{B6002258-975E-45F7-B875-1326AC474928}" presName="textRect" presStyleLbl="revTx" presStyleIdx="5" presStyleCnt="7">
        <dgm:presLayoutVars>
          <dgm:chMax val="1"/>
          <dgm:chPref val="1"/>
        </dgm:presLayoutVars>
      </dgm:prSet>
      <dgm:spPr/>
    </dgm:pt>
    <dgm:pt modelId="{9E4DE214-C1EA-4379-B055-82712005DAFC}" type="pres">
      <dgm:prSet presAssocID="{89E6FC5C-3694-47A2-ADD8-618FB45A24D7}" presName="sibTrans" presStyleCnt="0"/>
      <dgm:spPr/>
    </dgm:pt>
    <dgm:pt modelId="{7CE922F0-7856-439B-863B-908B69DA302A}" type="pres">
      <dgm:prSet presAssocID="{032E0EF3-D2C2-4634-9E78-A89B7DEDF41C}" presName="compNode" presStyleCnt="0"/>
      <dgm:spPr/>
    </dgm:pt>
    <dgm:pt modelId="{29FF3350-BA40-4046-9ED2-413A07E0BB59}" type="pres">
      <dgm:prSet presAssocID="{032E0EF3-D2C2-4634-9E78-A89B7DEDF41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arget"/>
        </a:ext>
      </dgm:extLst>
    </dgm:pt>
    <dgm:pt modelId="{AE3D30BA-44C8-4C05-8D5D-93C4C10CFF82}" type="pres">
      <dgm:prSet presAssocID="{032E0EF3-D2C2-4634-9E78-A89B7DEDF41C}" presName="spaceRect" presStyleCnt="0"/>
      <dgm:spPr/>
    </dgm:pt>
    <dgm:pt modelId="{DAC0CE12-B5AE-4DA1-AB63-77A2C1016318}" type="pres">
      <dgm:prSet presAssocID="{032E0EF3-D2C2-4634-9E78-A89B7DEDF41C}" presName="textRect" presStyleLbl="revTx" presStyleIdx="6" presStyleCnt="7">
        <dgm:presLayoutVars>
          <dgm:chMax val="1"/>
          <dgm:chPref val="1"/>
        </dgm:presLayoutVars>
      </dgm:prSet>
      <dgm:spPr/>
    </dgm:pt>
  </dgm:ptLst>
  <dgm:cxnLst>
    <dgm:cxn modelId="{99C5A000-BE48-4AF5-AD57-01EACBCCEC23}" srcId="{82EDE6E8-6F5D-4D0C-907A-BAE5DD665066}" destId="{4E1CFFDB-22A7-41D7-99A8-AE15B938297B}" srcOrd="4" destOrd="0" parTransId="{1DD19DA5-F223-49F3-9F62-50F4FBC4AF6C}" sibTransId="{75BAFD68-7642-4AB0-97C1-8428AAE019E8}"/>
    <dgm:cxn modelId="{20E0A302-B011-4EDC-A9BA-574EC8BACAA8}" type="presOf" srcId="{B6002258-975E-45F7-B875-1326AC474928}" destId="{954DC32E-A9A7-4166-B95E-8E0E861A2C0E}" srcOrd="0" destOrd="0" presId="urn:microsoft.com/office/officeart/2018/2/layout/IconLabelList"/>
    <dgm:cxn modelId="{50E23405-25A2-4737-84A9-4040EAEDE2B1}" type="presOf" srcId="{82EDE6E8-6F5D-4D0C-907A-BAE5DD665066}" destId="{5BDB068E-00D6-41CD-94E9-ABBBF4D4B85F}" srcOrd="0" destOrd="0" presId="urn:microsoft.com/office/officeart/2018/2/layout/IconLabelList"/>
    <dgm:cxn modelId="{4F7BD207-AB38-4F61-8B9B-FBB679A9A55D}" type="presOf" srcId="{1DD34156-C551-480B-B43E-48B280EE6BF9}" destId="{6993D124-90B8-460B-8659-11D5E4CC42A0}" srcOrd="0" destOrd="0" presId="urn:microsoft.com/office/officeart/2018/2/layout/IconLabelList"/>
    <dgm:cxn modelId="{F6EA7E08-2D5C-48F5-A115-862154B55A6B}" srcId="{82EDE6E8-6F5D-4D0C-907A-BAE5DD665066}" destId="{AAC8582D-E6FF-42DE-8482-D36AC67F7DC5}" srcOrd="1" destOrd="0" parTransId="{8D15D4B0-2F7A-4E4B-AA7F-22C3863D3BDB}" sibTransId="{B5523316-06F5-450B-BFA2-8FB3BAE5351E}"/>
    <dgm:cxn modelId="{9BE61926-EE14-43DB-B63B-8174AA9321D5}" srcId="{82EDE6E8-6F5D-4D0C-907A-BAE5DD665066}" destId="{B6002258-975E-45F7-B875-1326AC474928}" srcOrd="5" destOrd="0" parTransId="{08FFABAD-D656-4031-AC62-A841EC3FD58C}" sibTransId="{89E6FC5C-3694-47A2-ADD8-618FB45A24D7}"/>
    <dgm:cxn modelId="{9E837666-0CD3-4A0B-B3DE-573241AAC598}" srcId="{82EDE6E8-6F5D-4D0C-907A-BAE5DD665066}" destId="{4F49FBB5-C91A-49BB-9621-4529426BE8AF}" srcOrd="2" destOrd="0" parTransId="{09ACF270-B329-4E69-8A24-8F89BCA41782}" sibTransId="{7CA1ECC0-B4D7-4B2C-A5EA-E3B4BDD17865}"/>
    <dgm:cxn modelId="{68D3AE68-422B-4852-B85C-3B76EFC1D4CE}" srcId="{82EDE6E8-6F5D-4D0C-907A-BAE5DD665066}" destId="{032E0EF3-D2C2-4634-9E78-A89B7DEDF41C}" srcOrd="6" destOrd="0" parTransId="{800DBA47-0C9D-4E2A-9F6D-C90DF7CA19F0}" sibTransId="{1CFA9141-5D63-4336-924E-D527C5E6CCD0}"/>
    <dgm:cxn modelId="{D3D35175-FCDF-416C-9DE4-091ABC11AA37}" srcId="{82EDE6E8-6F5D-4D0C-907A-BAE5DD665066}" destId="{30332FCA-0654-408B-B6AB-933EB015438C}" srcOrd="0" destOrd="0" parTransId="{D8F76A9F-E5B3-41DB-A0E9-B7E66BC063BE}" sibTransId="{B3061CA8-85CE-4255-8CBA-322564697A71}"/>
    <dgm:cxn modelId="{39B0D084-FCDE-465C-982A-8072D0CB3391}" type="presOf" srcId="{AAC8582D-E6FF-42DE-8482-D36AC67F7DC5}" destId="{2B2612F6-52D2-494C-86F1-2B95019BC3E3}" srcOrd="0" destOrd="0" presId="urn:microsoft.com/office/officeart/2018/2/layout/IconLabelList"/>
    <dgm:cxn modelId="{D645F390-AD23-45B5-8859-346AE66ACEB1}" type="presOf" srcId="{4E1CFFDB-22A7-41D7-99A8-AE15B938297B}" destId="{B2813BDB-0273-48D5-8C3A-E9764E93FF71}" srcOrd="0" destOrd="0" presId="urn:microsoft.com/office/officeart/2018/2/layout/IconLabelList"/>
    <dgm:cxn modelId="{9AF77091-B780-4DE0-A47D-89E572411CE0}" type="presOf" srcId="{032E0EF3-D2C2-4634-9E78-A89B7DEDF41C}" destId="{DAC0CE12-B5AE-4DA1-AB63-77A2C1016318}" srcOrd="0" destOrd="0" presId="urn:microsoft.com/office/officeart/2018/2/layout/IconLabelList"/>
    <dgm:cxn modelId="{8A896DAC-F179-4E2F-A7C3-BFD99BEE852C}" type="presOf" srcId="{4F49FBB5-C91A-49BB-9621-4529426BE8AF}" destId="{CE7DCC70-B851-4F80-B146-70356A5B9AFE}" srcOrd="0" destOrd="0" presId="urn:microsoft.com/office/officeart/2018/2/layout/IconLabelList"/>
    <dgm:cxn modelId="{B2C798D3-DB32-40A9-A17F-95F7028C28FC}" srcId="{82EDE6E8-6F5D-4D0C-907A-BAE5DD665066}" destId="{1DD34156-C551-480B-B43E-48B280EE6BF9}" srcOrd="3" destOrd="0" parTransId="{DD9EB9B2-FAA4-43F4-93C6-C9DE51CFBC71}" sibTransId="{D91A749C-F6B4-4B22-9CD9-2B6177342618}"/>
    <dgm:cxn modelId="{AB341FD6-AD27-415A-A06F-62DEE06A5167}" type="presOf" srcId="{30332FCA-0654-408B-B6AB-933EB015438C}" destId="{02937E2C-6430-4407-8275-4A852FD3B8D8}" srcOrd="0" destOrd="0" presId="urn:microsoft.com/office/officeart/2018/2/layout/IconLabelList"/>
    <dgm:cxn modelId="{97A5D893-5E3F-4F22-965B-05A82429E3E3}" type="presParOf" srcId="{5BDB068E-00D6-41CD-94E9-ABBBF4D4B85F}" destId="{C01E34B7-A3AF-4625-BF3B-C1E815ED6664}" srcOrd="0" destOrd="0" presId="urn:microsoft.com/office/officeart/2018/2/layout/IconLabelList"/>
    <dgm:cxn modelId="{E7861821-80E6-4BBF-B58C-729DEEF59B76}" type="presParOf" srcId="{C01E34B7-A3AF-4625-BF3B-C1E815ED6664}" destId="{BBCC8796-8D4C-4390-81E3-1A64BA8784D5}" srcOrd="0" destOrd="0" presId="urn:microsoft.com/office/officeart/2018/2/layout/IconLabelList"/>
    <dgm:cxn modelId="{8D1CEB22-4C3C-4E81-A9F1-003B577A7E4B}" type="presParOf" srcId="{C01E34B7-A3AF-4625-BF3B-C1E815ED6664}" destId="{941A567A-DABC-4C6D-B90C-8DFC79670AA2}" srcOrd="1" destOrd="0" presId="urn:microsoft.com/office/officeart/2018/2/layout/IconLabelList"/>
    <dgm:cxn modelId="{1CABBAEC-2BFD-44F9-84C6-38D34C984DE7}" type="presParOf" srcId="{C01E34B7-A3AF-4625-BF3B-C1E815ED6664}" destId="{02937E2C-6430-4407-8275-4A852FD3B8D8}" srcOrd="2" destOrd="0" presId="urn:microsoft.com/office/officeart/2018/2/layout/IconLabelList"/>
    <dgm:cxn modelId="{6957AB25-5A0F-4167-847D-7F6F9F831A7B}" type="presParOf" srcId="{5BDB068E-00D6-41CD-94E9-ABBBF4D4B85F}" destId="{C3DEBB5E-4C94-4B3D-A737-8166F613A62A}" srcOrd="1" destOrd="0" presId="urn:microsoft.com/office/officeart/2018/2/layout/IconLabelList"/>
    <dgm:cxn modelId="{77D26FC0-06A8-4D6A-A070-59B6123E43ED}" type="presParOf" srcId="{5BDB068E-00D6-41CD-94E9-ABBBF4D4B85F}" destId="{E8B2D30D-72CD-41CD-8627-7112D744FA62}" srcOrd="2" destOrd="0" presId="urn:microsoft.com/office/officeart/2018/2/layout/IconLabelList"/>
    <dgm:cxn modelId="{905411FC-12DD-4998-B7F6-597ED944C8EB}" type="presParOf" srcId="{E8B2D30D-72CD-41CD-8627-7112D744FA62}" destId="{2978BD2E-54E2-4B74-B88F-011C673D9A85}" srcOrd="0" destOrd="0" presId="urn:microsoft.com/office/officeart/2018/2/layout/IconLabelList"/>
    <dgm:cxn modelId="{A3DC0920-E71D-4469-91FF-B21012F84113}" type="presParOf" srcId="{E8B2D30D-72CD-41CD-8627-7112D744FA62}" destId="{903DF5BC-6AE8-4C45-982A-030B58BE2148}" srcOrd="1" destOrd="0" presId="urn:microsoft.com/office/officeart/2018/2/layout/IconLabelList"/>
    <dgm:cxn modelId="{7D05BB0C-FE21-45E7-934A-8C1F155C81D3}" type="presParOf" srcId="{E8B2D30D-72CD-41CD-8627-7112D744FA62}" destId="{2B2612F6-52D2-494C-86F1-2B95019BC3E3}" srcOrd="2" destOrd="0" presId="urn:microsoft.com/office/officeart/2018/2/layout/IconLabelList"/>
    <dgm:cxn modelId="{EC7714C0-98E6-40ED-95F3-5FEF838BCF1C}" type="presParOf" srcId="{5BDB068E-00D6-41CD-94E9-ABBBF4D4B85F}" destId="{58E948BF-6149-4574-B400-4190A136C663}" srcOrd="3" destOrd="0" presId="urn:microsoft.com/office/officeart/2018/2/layout/IconLabelList"/>
    <dgm:cxn modelId="{0AD161F2-0C5D-4E0C-94F2-B8F7E95CEF1C}" type="presParOf" srcId="{5BDB068E-00D6-41CD-94E9-ABBBF4D4B85F}" destId="{DEE5A4C8-CA02-40ED-8CDC-908689A3A639}" srcOrd="4" destOrd="0" presId="urn:microsoft.com/office/officeart/2018/2/layout/IconLabelList"/>
    <dgm:cxn modelId="{9F84A9DA-DB38-4987-91EA-2DA0CE8B0CB4}" type="presParOf" srcId="{DEE5A4C8-CA02-40ED-8CDC-908689A3A639}" destId="{197FC54A-E176-4258-8B5F-A322539CF2EF}" srcOrd="0" destOrd="0" presId="urn:microsoft.com/office/officeart/2018/2/layout/IconLabelList"/>
    <dgm:cxn modelId="{247226BD-CC1D-463C-B8DC-8AA6ADFB87FE}" type="presParOf" srcId="{DEE5A4C8-CA02-40ED-8CDC-908689A3A639}" destId="{59E2E489-5A72-429B-9D26-AAC30A363A0F}" srcOrd="1" destOrd="0" presId="urn:microsoft.com/office/officeart/2018/2/layout/IconLabelList"/>
    <dgm:cxn modelId="{1B1C37B9-ED48-4C5E-8F67-2E44BC9F879D}" type="presParOf" srcId="{DEE5A4C8-CA02-40ED-8CDC-908689A3A639}" destId="{CE7DCC70-B851-4F80-B146-70356A5B9AFE}" srcOrd="2" destOrd="0" presId="urn:microsoft.com/office/officeart/2018/2/layout/IconLabelList"/>
    <dgm:cxn modelId="{F02AAF43-FB11-4CE3-825B-768DFA736A06}" type="presParOf" srcId="{5BDB068E-00D6-41CD-94E9-ABBBF4D4B85F}" destId="{F5D38A3F-8580-4383-9D9F-511213CE7172}" srcOrd="5" destOrd="0" presId="urn:microsoft.com/office/officeart/2018/2/layout/IconLabelList"/>
    <dgm:cxn modelId="{873BCC71-7E5F-427F-B88D-F00F6768DBB1}" type="presParOf" srcId="{5BDB068E-00D6-41CD-94E9-ABBBF4D4B85F}" destId="{E37E1968-8803-4BAF-9E5C-4D88A3CF4340}" srcOrd="6" destOrd="0" presId="urn:microsoft.com/office/officeart/2018/2/layout/IconLabelList"/>
    <dgm:cxn modelId="{87DEAD32-D47A-4A94-A46D-5E085C0B6CC4}" type="presParOf" srcId="{E37E1968-8803-4BAF-9E5C-4D88A3CF4340}" destId="{ABD353EB-AAEB-4BAF-9279-370C1AB0B025}" srcOrd="0" destOrd="0" presId="urn:microsoft.com/office/officeart/2018/2/layout/IconLabelList"/>
    <dgm:cxn modelId="{0D78D6B0-8A17-47B1-8DE5-213FD386792E}" type="presParOf" srcId="{E37E1968-8803-4BAF-9E5C-4D88A3CF4340}" destId="{B8DBF1DA-6C05-4DBA-B203-6D2C2F6DB2BC}" srcOrd="1" destOrd="0" presId="urn:microsoft.com/office/officeart/2018/2/layout/IconLabelList"/>
    <dgm:cxn modelId="{53E8D747-50ED-45C6-9418-5A0CDDF59AF2}" type="presParOf" srcId="{E37E1968-8803-4BAF-9E5C-4D88A3CF4340}" destId="{6993D124-90B8-460B-8659-11D5E4CC42A0}" srcOrd="2" destOrd="0" presId="urn:microsoft.com/office/officeart/2018/2/layout/IconLabelList"/>
    <dgm:cxn modelId="{BA1FB364-9CB7-4A6A-B6A7-7E94820CB844}" type="presParOf" srcId="{5BDB068E-00D6-41CD-94E9-ABBBF4D4B85F}" destId="{030722DC-F1E8-4AF3-BC0B-0AFCAC103431}" srcOrd="7" destOrd="0" presId="urn:microsoft.com/office/officeart/2018/2/layout/IconLabelList"/>
    <dgm:cxn modelId="{B7002541-13F8-4368-984D-32D65D6DADC4}" type="presParOf" srcId="{5BDB068E-00D6-41CD-94E9-ABBBF4D4B85F}" destId="{5E28051C-076D-4E42-A5C5-C7337CADAF72}" srcOrd="8" destOrd="0" presId="urn:microsoft.com/office/officeart/2018/2/layout/IconLabelList"/>
    <dgm:cxn modelId="{9C845AE8-B4C5-4102-8943-748BF7B342EE}" type="presParOf" srcId="{5E28051C-076D-4E42-A5C5-C7337CADAF72}" destId="{B38556CA-A578-4B32-A3D4-21C91E0F9FEA}" srcOrd="0" destOrd="0" presId="urn:microsoft.com/office/officeart/2018/2/layout/IconLabelList"/>
    <dgm:cxn modelId="{B51524B8-B555-455C-A44D-C764A3970BDB}" type="presParOf" srcId="{5E28051C-076D-4E42-A5C5-C7337CADAF72}" destId="{FC38D85D-3311-4147-9D3D-48F597CC8C0E}" srcOrd="1" destOrd="0" presId="urn:microsoft.com/office/officeart/2018/2/layout/IconLabelList"/>
    <dgm:cxn modelId="{324F3CCA-0E58-4B07-B125-E10F3E9E3712}" type="presParOf" srcId="{5E28051C-076D-4E42-A5C5-C7337CADAF72}" destId="{B2813BDB-0273-48D5-8C3A-E9764E93FF71}" srcOrd="2" destOrd="0" presId="urn:microsoft.com/office/officeart/2018/2/layout/IconLabelList"/>
    <dgm:cxn modelId="{821B77D8-65EC-4C65-A1F5-A74E84EC90FB}" type="presParOf" srcId="{5BDB068E-00D6-41CD-94E9-ABBBF4D4B85F}" destId="{7079E2C4-B5B5-434D-A959-D6006DF32AA0}" srcOrd="9" destOrd="0" presId="urn:microsoft.com/office/officeart/2018/2/layout/IconLabelList"/>
    <dgm:cxn modelId="{1A124344-4713-4396-B3BD-E1C3F9ED2612}" type="presParOf" srcId="{5BDB068E-00D6-41CD-94E9-ABBBF4D4B85F}" destId="{4D32FDAC-F90A-43BC-B767-D72F37B811BE}" srcOrd="10" destOrd="0" presId="urn:microsoft.com/office/officeart/2018/2/layout/IconLabelList"/>
    <dgm:cxn modelId="{1C807F22-1C79-471A-9EFF-7A424C4D81D6}" type="presParOf" srcId="{4D32FDAC-F90A-43BC-B767-D72F37B811BE}" destId="{E5A26123-31B3-452F-9217-9A3598B751D9}" srcOrd="0" destOrd="0" presId="urn:microsoft.com/office/officeart/2018/2/layout/IconLabelList"/>
    <dgm:cxn modelId="{9D0C661E-CFE4-4F14-9A87-018BDFFAA59B}" type="presParOf" srcId="{4D32FDAC-F90A-43BC-B767-D72F37B811BE}" destId="{C9909549-230D-493B-9028-BD2B83E3677A}" srcOrd="1" destOrd="0" presId="urn:microsoft.com/office/officeart/2018/2/layout/IconLabelList"/>
    <dgm:cxn modelId="{C3EDD60A-6523-4380-809C-F667B31F192D}" type="presParOf" srcId="{4D32FDAC-F90A-43BC-B767-D72F37B811BE}" destId="{954DC32E-A9A7-4166-B95E-8E0E861A2C0E}" srcOrd="2" destOrd="0" presId="urn:microsoft.com/office/officeart/2018/2/layout/IconLabelList"/>
    <dgm:cxn modelId="{247E28AA-27AE-471E-9288-221281E4528B}" type="presParOf" srcId="{5BDB068E-00D6-41CD-94E9-ABBBF4D4B85F}" destId="{9E4DE214-C1EA-4379-B055-82712005DAFC}" srcOrd="11" destOrd="0" presId="urn:microsoft.com/office/officeart/2018/2/layout/IconLabelList"/>
    <dgm:cxn modelId="{520C6B87-680B-455F-A4AF-68AC3721E623}" type="presParOf" srcId="{5BDB068E-00D6-41CD-94E9-ABBBF4D4B85F}" destId="{7CE922F0-7856-439B-863B-908B69DA302A}" srcOrd="12" destOrd="0" presId="urn:microsoft.com/office/officeart/2018/2/layout/IconLabelList"/>
    <dgm:cxn modelId="{CEC94F4C-3C11-48E0-BC2C-1F595A544CB6}" type="presParOf" srcId="{7CE922F0-7856-439B-863B-908B69DA302A}" destId="{29FF3350-BA40-4046-9ED2-413A07E0BB59}" srcOrd="0" destOrd="0" presId="urn:microsoft.com/office/officeart/2018/2/layout/IconLabelList"/>
    <dgm:cxn modelId="{A99A8258-5B84-4C80-9035-33CFB32E4072}" type="presParOf" srcId="{7CE922F0-7856-439B-863B-908B69DA302A}" destId="{AE3D30BA-44C8-4C05-8D5D-93C4C10CFF82}" srcOrd="1" destOrd="0" presId="urn:microsoft.com/office/officeart/2018/2/layout/IconLabelList"/>
    <dgm:cxn modelId="{2BFB1460-D6EB-440F-8CA9-462F20DE6118}" type="presParOf" srcId="{7CE922F0-7856-439B-863B-908B69DA302A}" destId="{DAC0CE12-B5AE-4DA1-AB63-77A2C10163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B760EB-E6F0-46A4-9C09-29E720ABA6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0A9B7F2-4494-4BA7-B009-6E028837A23B}">
      <dgm:prSet/>
      <dgm:spPr/>
      <dgm:t>
        <a:bodyPr/>
        <a:lstStyle/>
        <a:p>
          <a:r>
            <a:rPr lang="en-US"/>
            <a:t>Light does affect pixy2’s tracking ability , even in the same environment</a:t>
          </a:r>
        </a:p>
      </dgm:t>
    </dgm:pt>
    <dgm:pt modelId="{2877FDD7-6CF4-4663-9669-7EBA691C2464}" type="parTrans" cxnId="{5438A0E2-7258-4FC3-9B3E-9BBE8037E922}">
      <dgm:prSet/>
      <dgm:spPr/>
      <dgm:t>
        <a:bodyPr/>
        <a:lstStyle/>
        <a:p>
          <a:endParaRPr lang="en-US"/>
        </a:p>
      </dgm:t>
    </dgm:pt>
    <dgm:pt modelId="{D9328064-FCA2-4AF9-A0F0-65CE594B2B48}" type="sibTrans" cxnId="{5438A0E2-7258-4FC3-9B3E-9BBE8037E922}">
      <dgm:prSet/>
      <dgm:spPr/>
      <dgm:t>
        <a:bodyPr/>
        <a:lstStyle/>
        <a:p>
          <a:endParaRPr lang="en-US"/>
        </a:p>
      </dgm:t>
    </dgm:pt>
    <dgm:pt modelId="{E8F709E1-9E98-47DA-827D-6B644DE28EF9}">
      <dgm:prSet/>
      <dgm:spPr/>
      <dgm:t>
        <a:bodyPr/>
        <a:lstStyle/>
        <a:p>
          <a:r>
            <a:rPr lang="en-US"/>
            <a:t>The motor’s response varies based on external factors like the surface on which it is running.</a:t>
          </a:r>
        </a:p>
      </dgm:t>
    </dgm:pt>
    <dgm:pt modelId="{4D1711B4-9688-41F3-9EE1-92C7BA814BDA}" type="parTrans" cxnId="{40326A0A-51BA-4B11-BD4D-6D00FEFD0AB2}">
      <dgm:prSet/>
      <dgm:spPr/>
      <dgm:t>
        <a:bodyPr/>
        <a:lstStyle/>
        <a:p>
          <a:endParaRPr lang="en-US"/>
        </a:p>
      </dgm:t>
    </dgm:pt>
    <dgm:pt modelId="{8DE44213-D170-4A71-A91E-661B8F9CE1CE}" type="sibTrans" cxnId="{40326A0A-51BA-4B11-BD4D-6D00FEFD0AB2}">
      <dgm:prSet/>
      <dgm:spPr/>
      <dgm:t>
        <a:bodyPr/>
        <a:lstStyle/>
        <a:p>
          <a:endParaRPr lang="en-US"/>
        </a:p>
      </dgm:t>
    </dgm:pt>
    <dgm:pt modelId="{58A8EF89-4FC0-4E17-AFF5-1B58F0C2C3CA}">
      <dgm:prSet/>
      <dgm:spPr/>
      <dgm:t>
        <a:bodyPr/>
        <a:lstStyle/>
        <a:p>
          <a:r>
            <a:rPr lang="en-US"/>
            <a:t>Do not use the SPI pins (10, 11,12,13) for any I/O or PWM functions , as PIXY uses them to communicate with Arduino.</a:t>
          </a:r>
        </a:p>
      </dgm:t>
    </dgm:pt>
    <dgm:pt modelId="{6D5CCE98-43ED-42DC-883D-8C2C795B6C1A}" type="parTrans" cxnId="{197F89DD-B55E-4CCA-BDBB-C03F83FCCC64}">
      <dgm:prSet/>
      <dgm:spPr/>
      <dgm:t>
        <a:bodyPr/>
        <a:lstStyle/>
        <a:p>
          <a:endParaRPr lang="en-US"/>
        </a:p>
      </dgm:t>
    </dgm:pt>
    <dgm:pt modelId="{29970BDE-EF1F-4600-B3F4-8ADB3CDC04D8}" type="sibTrans" cxnId="{197F89DD-B55E-4CCA-BDBB-C03F83FCCC64}">
      <dgm:prSet/>
      <dgm:spPr/>
      <dgm:t>
        <a:bodyPr/>
        <a:lstStyle/>
        <a:p>
          <a:endParaRPr lang="en-US"/>
        </a:p>
      </dgm:t>
    </dgm:pt>
    <dgm:pt modelId="{6DD36CA2-2EAE-45CE-9168-E8C648F62212}" type="pres">
      <dgm:prSet presAssocID="{6FB760EB-E6F0-46A4-9C09-29E720ABA6F5}" presName="root" presStyleCnt="0">
        <dgm:presLayoutVars>
          <dgm:dir/>
          <dgm:resizeHandles val="exact"/>
        </dgm:presLayoutVars>
      </dgm:prSet>
      <dgm:spPr/>
    </dgm:pt>
    <dgm:pt modelId="{EC3742F2-B8BE-4AFB-BB5E-09307C0781D8}" type="pres">
      <dgm:prSet presAssocID="{60A9B7F2-4494-4BA7-B009-6E028837A23B}" presName="compNode" presStyleCnt="0"/>
      <dgm:spPr/>
    </dgm:pt>
    <dgm:pt modelId="{0828C553-FA3D-45EF-B268-FBD984D825D9}" type="pres">
      <dgm:prSet presAssocID="{60A9B7F2-4494-4BA7-B009-6E028837A23B}" presName="bgRect" presStyleLbl="bgShp" presStyleIdx="0" presStyleCnt="3"/>
      <dgm:spPr/>
    </dgm:pt>
    <dgm:pt modelId="{0CB1F241-9AB7-407E-8BC1-C5724934B0AE}" type="pres">
      <dgm:prSet presAssocID="{60A9B7F2-4494-4BA7-B009-6E028837A2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ashlight"/>
        </a:ext>
      </dgm:extLst>
    </dgm:pt>
    <dgm:pt modelId="{6965C55F-58FC-4A2B-B1A8-98B1D6A75E2E}" type="pres">
      <dgm:prSet presAssocID="{60A9B7F2-4494-4BA7-B009-6E028837A23B}" presName="spaceRect" presStyleCnt="0"/>
      <dgm:spPr/>
    </dgm:pt>
    <dgm:pt modelId="{6A3B8C7D-07F2-43C7-88E1-5DB5A66FBBD6}" type="pres">
      <dgm:prSet presAssocID="{60A9B7F2-4494-4BA7-B009-6E028837A23B}" presName="parTx" presStyleLbl="revTx" presStyleIdx="0" presStyleCnt="3">
        <dgm:presLayoutVars>
          <dgm:chMax val="0"/>
          <dgm:chPref val="0"/>
        </dgm:presLayoutVars>
      </dgm:prSet>
      <dgm:spPr/>
    </dgm:pt>
    <dgm:pt modelId="{ED6FCBD4-4E24-42AB-BDCC-A000CF307EA8}" type="pres">
      <dgm:prSet presAssocID="{D9328064-FCA2-4AF9-A0F0-65CE594B2B48}" presName="sibTrans" presStyleCnt="0"/>
      <dgm:spPr/>
    </dgm:pt>
    <dgm:pt modelId="{01E02D8E-9947-43CE-89A0-8BC6C260D138}" type="pres">
      <dgm:prSet presAssocID="{E8F709E1-9E98-47DA-827D-6B644DE28EF9}" presName="compNode" presStyleCnt="0"/>
      <dgm:spPr/>
    </dgm:pt>
    <dgm:pt modelId="{5A7ED7F4-61E2-4AEA-9C13-89EB4C4F20E5}" type="pres">
      <dgm:prSet presAssocID="{E8F709E1-9E98-47DA-827D-6B644DE28EF9}" presName="bgRect" presStyleLbl="bgShp" presStyleIdx="1" presStyleCnt="3"/>
      <dgm:spPr/>
    </dgm:pt>
    <dgm:pt modelId="{CE1FD574-EA53-4EB0-AFE5-7FEA8DA12673}" type="pres">
      <dgm:prSet presAssocID="{E8F709E1-9E98-47DA-827D-6B644DE28E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2B0F0B73-3C2C-4B96-8426-0F257B8E30B2}" type="pres">
      <dgm:prSet presAssocID="{E8F709E1-9E98-47DA-827D-6B644DE28EF9}" presName="spaceRect" presStyleCnt="0"/>
      <dgm:spPr/>
    </dgm:pt>
    <dgm:pt modelId="{78EDEBD6-8F5F-4691-8BF5-4EBFE8A18286}" type="pres">
      <dgm:prSet presAssocID="{E8F709E1-9E98-47DA-827D-6B644DE28EF9}" presName="parTx" presStyleLbl="revTx" presStyleIdx="1" presStyleCnt="3">
        <dgm:presLayoutVars>
          <dgm:chMax val="0"/>
          <dgm:chPref val="0"/>
        </dgm:presLayoutVars>
      </dgm:prSet>
      <dgm:spPr/>
    </dgm:pt>
    <dgm:pt modelId="{D5EF9C3C-A7C2-415D-A648-A4ECC6805C36}" type="pres">
      <dgm:prSet presAssocID="{8DE44213-D170-4A71-A91E-661B8F9CE1CE}" presName="sibTrans" presStyleCnt="0"/>
      <dgm:spPr/>
    </dgm:pt>
    <dgm:pt modelId="{2008703B-E101-45CB-8197-D91F9B538AEA}" type="pres">
      <dgm:prSet presAssocID="{58A8EF89-4FC0-4E17-AFF5-1B58F0C2C3CA}" presName="compNode" presStyleCnt="0"/>
      <dgm:spPr/>
    </dgm:pt>
    <dgm:pt modelId="{A9B542A5-4C45-47E2-B99D-C91EFDF26015}" type="pres">
      <dgm:prSet presAssocID="{58A8EF89-4FC0-4E17-AFF5-1B58F0C2C3CA}" presName="bgRect" presStyleLbl="bgShp" presStyleIdx="2" presStyleCnt="3"/>
      <dgm:spPr/>
    </dgm:pt>
    <dgm:pt modelId="{444B37AC-64CD-470F-9079-608B2A212F8B}" type="pres">
      <dgm:prSet presAssocID="{58A8EF89-4FC0-4E17-AFF5-1B58F0C2C3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39ED9000-EBEC-4261-BF3A-EDC0BE02161B}" type="pres">
      <dgm:prSet presAssocID="{58A8EF89-4FC0-4E17-AFF5-1B58F0C2C3CA}" presName="spaceRect" presStyleCnt="0"/>
      <dgm:spPr/>
    </dgm:pt>
    <dgm:pt modelId="{D1E16793-B6B2-4410-9E0D-3AB74E34B468}" type="pres">
      <dgm:prSet presAssocID="{58A8EF89-4FC0-4E17-AFF5-1B58F0C2C3CA}" presName="parTx" presStyleLbl="revTx" presStyleIdx="2" presStyleCnt="3">
        <dgm:presLayoutVars>
          <dgm:chMax val="0"/>
          <dgm:chPref val="0"/>
        </dgm:presLayoutVars>
      </dgm:prSet>
      <dgm:spPr/>
    </dgm:pt>
  </dgm:ptLst>
  <dgm:cxnLst>
    <dgm:cxn modelId="{40326A0A-51BA-4B11-BD4D-6D00FEFD0AB2}" srcId="{6FB760EB-E6F0-46A4-9C09-29E720ABA6F5}" destId="{E8F709E1-9E98-47DA-827D-6B644DE28EF9}" srcOrd="1" destOrd="0" parTransId="{4D1711B4-9688-41F3-9EE1-92C7BA814BDA}" sibTransId="{8DE44213-D170-4A71-A91E-661B8F9CE1CE}"/>
    <dgm:cxn modelId="{0573E91A-8D9D-4767-B265-40DE5B2FBCA7}" type="presOf" srcId="{6FB760EB-E6F0-46A4-9C09-29E720ABA6F5}" destId="{6DD36CA2-2EAE-45CE-9168-E8C648F62212}" srcOrd="0" destOrd="0" presId="urn:microsoft.com/office/officeart/2018/2/layout/IconVerticalSolidList"/>
    <dgm:cxn modelId="{BB649531-BCFF-449B-ABA8-1947AB104761}" type="presOf" srcId="{58A8EF89-4FC0-4E17-AFF5-1B58F0C2C3CA}" destId="{D1E16793-B6B2-4410-9E0D-3AB74E34B468}" srcOrd="0" destOrd="0" presId="urn:microsoft.com/office/officeart/2018/2/layout/IconVerticalSolidList"/>
    <dgm:cxn modelId="{7039EDAC-4034-477A-A5B2-0C1A63648A3E}" type="presOf" srcId="{60A9B7F2-4494-4BA7-B009-6E028837A23B}" destId="{6A3B8C7D-07F2-43C7-88E1-5DB5A66FBBD6}" srcOrd="0" destOrd="0" presId="urn:microsoft.com/office/officeart/2018/2/layout/IconVerticalSolidList"/>
    <dgm:cxn modelId="{2E386FC1-7ADE-4C21-9A66-B9961582A263}" type="presOf" srcId="{E8F709E1-9E98-47DA-827D-6B644DE28EF9}" destId="{78EDEBD6-8F5F-4691-8BF5-4EBFE8A18286}" srcOrd="0" destOrd="0" presId="urn:microsoft.com/office/officeart/2018/2/layout/IconVerticalSolidList"/>
    <dgm:cxn modelId="{197F89DD-B55E-4CCA-BDBB-C03F83FCCC64}" srcId="{6FB760EB-E6F0-46A4-9C09-29E720ABA6F5}" destId="{58A8EF89-4FC0-4E17-AFF5-1B58F0C2C3CA}" srcOrd="2" destOrd="0" parTransId="{6D5CCE98-43ED-42DC-883D-8C2C795B6C1A}" sibTransId="{29970BDE-EF1F-4600-B3F4-8ADB3CDC04D8}"/>
    <dgm:cxn modelId="{5438A0E2-7258-4FC3-9B3E-9BBE8037E922}" srcId="{6FB760EB-E6F0-46A4-9C09-29E720ABA6F5}" destId="{60A9B7F2-4494-4BA7-B009-6E028837A23B}" srcOrd="0" destOrd="0" parTransId="{2877FDD7-6CF4-4663-9669-7EBA691C2464}" sibTransId="{D9328064-FCA2-4AF9-A0F0-65CE594B2B48}"/>
    <dgm:cxn modelId="{52BF0C32-493F-4351-B1DB-866101A17C08}" type="presParOf" srcId="{6DD36CA2-2EAE-45CE-9168-E8C648F62212}" destId="{EC3742F2-B8BE-4AFB-BB5E-09307C0781D8}" srcOrd="0" destOrd="0" presId="urn:microsoft.com/office/officeart/2018/2/layout/IconVerticalSolidList"/>
    <dgm:cxn modelId="{48F25A5E-C910-4D51-AD9E-D17A9F3A45E3}" type="presParOf" srcId="{EC3742F2-B8BE-4AFB-BB5E-09307C0781D8}" destId="{0828C553-FA3D-45EF-B268-FBD984D825D9}" srcOrd="0" destOrd="0" presId="urn:microsoft.com/office/officeart/2018/2/layout/IconVerticalSolidList"/>
    <dgm:cxn modelId="{99A8378F-D714-4484-A99F-CBEBDE919AFC}" type="presParOf" srcId="{EC3742F2-B8BE-4AFB-BB5E-09307C0781D8}" destId="{0CB1F241-9AB7-407E-8BC1-C5724934B0AE}" srcOrd="1" destOrd="0" presId="urn:microsoft.com/office/officeart/2018/2/layout/IconVerticalSolidList"/>
    <dgm:cxn modelId="{1A5003D8-EF76-431F-83BB-E0EAEB41919C}" type="presParOf" srcId="{EC3742F2-B8BE-4AFB-BB5E-09307C0781D8}" destId="{6965C55F-58FC-4A2B-B1A8-98B1D6A75E2E}" srcOrd="2" destOrd="0" presId="urn:microsoft.com/office/officeart/2018/2/layout/IconVerticalSolidList"/>
    <dgm:cxn modelId="{50E9DE52-900F-49B5-855C-A5F3BCABF3E4}" type="presParOf" srcId="{EC3742F2-B8BE-4AFB-BB5E-09307C0781D8}" destId="{6A3B8C7D-07F2-43C7-88E1-5DB5A66FBBD6}" srcOrd="3" destOrd="0" presId="urn:microsoft.com/office/officeart/2018/2/layout/IconVerticalSolidList"/>
    <dgm:cxn modelId="{7189BFD3-F600-484F-97F6-E6E1CC7FF32C}" type="presParOf" srcId="{6DD36CA2-2EAE-45CE-9168-E8C648F62212}" destId="{ED6FCBD4-4E24-42AB-BDCC-A000CF307EA8}" srcOrd="1" destOrd="0" presId="urn:microsoft.com/office/officeart/2018/2/layout/IconVerticalSolidList"/>
    <dgm:cxn modelId="{C40E745D-48EA-4CFC-8C02-F06C17A4ECBE}" type="presParOf" srcId="{6DD36CA2-2EAE-45CE-9168-E8C648F62212}" destId="{01E02D8E-9947-43CE-89A0-8BC6C260D138}" srcOrd="2" destOrd="0" presId="urn:microsoft.com/office/officeart/2018/2/layout/IconVerticalSolidList"/>
    <dgm:cxn modelId="{A6EE2509-F1B5-47F7-B230-BC79669C65B9}" type="presParOf" srcId="{01E02D8E-9947-43CE-89A0-8BC6C260D138}" destId="{5A7ED7F4-61E2-4AEA-9C13-89EB4C4F20E5}" srcOrd="0" destOrd="0" presId="urn:microsoft.com/office/officeart/2018/2/layout/IconVerticalSolidList"/>
    <dgm:cxn modelId="{1C4D945F-FD2B-44FC-8741-168EB54D49EE}" type="presParOf" srcId="{01E02D8E-9947-43CE-89A0-8BC6C260D138}" destId="{CE1FD574-EA53-4EB0-AFE5-7FEA8DA12673}" srcOrd="1" destOrd="0" presId="urn:microsoft.com/office/officeart/2018/2/layout/IconVerticalSolidList"/>
    <dgm:cxn modelId="{FD9D0B82-971E-48C4-B1DA-333758E79773}" type="presParOf" srcId="{01E02D8E-9947-43CE-89A0-8BC6C260D138}" destId="{2B0F0B73-3C2C-4B96-8426-0F257B8E30B2}" srcOrd="2" destOrd="0" presId="urn:microsoft.com/office/officeart/2018/2/layout/IconVerticalSolidList"/>
    <dgm:cxn modelId="{80A5BFD8-A193-46E9-92AF-B4C5B5B96B36}" type="presParOf" srcId="{01E02D8E-9947-43CE-89A0-8BC6C260D138}" destId="{78EDEBD6-8F5F-4691-8BF5-4EBFE8A18286}" srcOrd="3" destOrd="0" presId="urn:microsoft.com/office/officeart/2018/2/layout/IconVerticalSolidList"/>
    <dgm:cxn modelId="{2F6F3673-C096-4323-A218-AB6C7144A968}" type="presParOf" srcId="{6DD36CA2-2EAE-45CE-9168-E8C648F62212}" destId="{D5EF9C3C-A7C2-415D-A648-A4ECC6805C36}" srcOrd="3" destOrd="0" presId="urn:microsoft.com/office/officeart/2018/2/layout/IconVerticalSolidList"/>
    <dgm:cxn modelId="{08B80505-8843-480C-96AB-B433FBAC92F6}" type="presParOf" srcId="{6DD36CA2-2EAE-45CE-9168-E8C648F62212}" destId="{2008703B-E101-45CB-8197-D91F9B538AEA}" srcOrd="4" destOrd="0" presId="urn:microsoft.com/office/officeart/2018/2/layout/IconVerticalSolidList"/>
    <dgm:cxn modelId="{2FAD945D-3EA1-4438-889D-201E6984016E}" type="presParOf" srcId="{2008703B-E101-45CB-8197-D91F9B538AEA}" destId="{A9B542A5-4C45-47E2-B99D-C91EFDF26015}" srcOrd="0" destOrd="0" presId="urn:microsoft.com/office/officeart/2018/2/layout/IconVerticalSolidList"/>
    <dgm:cxn modelId="{D71736DE-B49C-4ECE-9512-021406772BE9}" type="presParOf" srcId="{2008703B-E101-45CB-8197-D91F9B538AEA}" destId="{444B37AC-64CD-470F-9079-608B2A212F8B}" srcOrd="1" destOrd="0" presId="urn:microsoft.com/office/officeart/2018/2/layout/IconVerticalSolidList"/>
    <dgm:cxn modelId="{C5FEE4A3-A9F5-4B93-92B6-C9F3A9BEA3C7}" type="presParOf" srcId="{2008703B-E101-45CB-8197-D91F9B538AEA}" destId="{39ED9000-EBEC-4261-BF3A-EDC0BE02161B}" srcOrd="2" destOrd="0" presId="urn:microsoft.com/office/officeart/2018/2/layout/IconVerticalSolidList"/>
    <dgm:cxn modelId="{F099D172-C5BC-4910-ABB9-33CB0761CBAA}" type="presParOf" srcId="{2008703B-E101-45CB-8197-D91F9B538AEA}" destId="{D1E16793-B6B2-4410-9E0D-3AB74E34B46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52E355-3829-4C03-AC8B-432E5D0BA2C7}">
      <dsp:nvSpPr>
        <dsp:cNvPr id="0" name=""/>
        <dsp:cNvSpPr/>
      </dsp:nvSpPr>
      <dsp:spPr>
        <a:xfrm>
          <a:off x="355451" y="1031113"/>
          <a:ext cx="5323924" cy="3437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INTRODUCTION</a:t>
          </a:r>
        </a:p>
      </dsp:txBody>
      <dsp:txXfrm>
        <a:off x="372229" y="1047891"/>
        <a:ext cx="5290368" cy="310150"/>
      </dsp:txXfrm>
    </dsp:sp>
    <dsp:sp modelId="{9F0EE930-C824-4DB2-99FA-3A967AE679A8}">
      <dsp:nvSpPr>
        <dsp:cNvPr id="0" name=""/>
        <dsp:cNvSpPr/>
      </dsp:nvSpPr>
      <dsp:spPr>
        <a:xfrm>
          <a:off x="355451" y="1533220"/>
          <a:ext cx="5323924" cy="3437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VISION SENSORS</a:t>
          </a:r>
        </a:p>
      </dsp:txBody>
      <dsp:txXfrm>
        <a:off x="372229" y="1549998"/>
        <a:ext cx="5290368" cy="310150"/>
      </dsp:txXfrm>
    </dsp:sp>
    <dsp:sp modelId="{13596691-4191-4488-8C4E-CEBC4A85112C}">
      <dsp:nvSpPr>
        <dsp:cNvPr id="0" name=""/>
        <dsp:cNvSpPr/>
      </dsp:nvSpPr>
      <dsp:spPr>
        <a:xfrm>
          <a:off x="355451" y="2035326"/>
          <a:ext cx="5323924" cy="3437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HARDWARE	</a:t>
          </a:r>
        </a:p>
      </dsp:txBody>
      <dsp:txXfrm>
        <a:off x="372229" y="2052104"/>
        <a:ext cx="5290368" cy="310150"/>
      </dsp:txXfrm>
    </dsp:sp>
    <dsp:sp modelId="{F282EE08-4C47-4C22-8395-4FCB36949750}">
      <dsp:nvSpPr>
        <dsp:cNvPr id="0" name=""/>
        <dsp:cNvSpPr/>
      </dsp:nvSpPr>
      <dsp:spPr>
        <a:xfrm>
          <a:off x="355451" y="2537432"/>
          <a:ext cx="5323924" cy="3437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SOFTWARE</a:t>
          </a:r>
        </a:p>
      </dsp:txBody>
      <dsp:txXfrm>
        <a:off x="372229" y="2554210"/>
        <a:ext cx="5290368" cy="310150"/>
      </dsp:txXfrm>
    </dsp:sp>
    <dsp:sp modelId="{0EDFBFCD-CB56-4067-BC7C-FB8494739C2F}">
      <dsp:nvSpPr>
        <dsp:cNvPr id="0" name=""/>
        <dsp:cNvSpPr/>
      </dsp:nvSpPr>
      <dsp:spPr>
        <a:xfrm>
          <a:off x="355451" y="3039538"/>
          <a:ext cx="5323924" cy="3437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DEMO</a:t>
          </a:r>
        </a:p>
      </dsp:txBody>
      <dsp:txXfrm>
        <a:off x="372229" y="3056316"/>
        <a:ext cx="5290368" cy="310150"/>
      </dsp:txXfrm>
    </dsp:sp>
    <dsp:sp modelId="{B6CB8318-E46D-47AA-AB7B-4C37F66134C1}">
      <dsp:nvSpPr>
        <dsp:cNvPr id="0" name=""/>
        <dsp:cNvSpPr/>
      </dsp:nvSpPr>
      <dsp:spPr>
        <a:xfrm>
          <a:off x="355451" y="3541644"/>
          <a:ext cx="5323924" cy="3437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OBSERVATIONS</a:t>
          </a:r>
        </a:p>
      </dsp:txBody>
      <dsp:txXfrm>
        <a:off x="372229" y="3558422"/>
        <a:ext cx="5290368" cy="310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8829D-EBDA-4AEF-A443-70E9A098F8A2}">
      <dsp:nvSpPr>
        <dsp:cNvPr id="0" name=""/>
        <dsp:cNvSpPr/>
      </dsp:nvSpPr>
      <dsp:spPr>
        <a:xfrm>
          <a:off x="562756" y="2550"/>
          <a:ext cx="2649644" cy="1589786"/>
        </a:xfrm>
        <a:prstGeom prst="rect">
          <a:avLst/>
        </a:prstGeom>
        <a:solidFill>
          <a:schemeClr val="accent2">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An object follower robot is a type of robot that is capable of tracking and following an object in real-time. </a:t>
          </a:r>
          <a:endParaRPr lang="en-US" sz="1800" kern="1200" dirty="0"/>
        </a:p>
      </dsp:txBody>
      <dsp:txXfrm>
        <a:off x="562756" y="2550"/>
        <a:ext cx="2649644" cy="1589786"/>
      </dsp:txXfrm>
    </dsp:sp>
    <dsp:sp modelId="{F09DB740-EF57-417F-B1B2-F49DDD1BE980}">
      <dsp:nvSpPr>
        <dsp:cNvPr id="0" name=""/>
        <dsp:cNvSpPr/>
      </dsp:nvSpPr>
      <dsp:spPr>
        <a:xfrm>
          <a:off x="3477365" y="2550"/>
          <a:ext cx="2649644" cy="1589786"/>
        </a:xfrm>
        <a:prstGeom prst="rect">
          <a:avLst/>
        </a:prstGeom>
        <a:solidFill>
          <a:schemeClr val="accent3">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sensors detect the object, and motors or other mechanical components to move towards the object and maintain a specific distance or orientation.</a:t>
          </a:r>
          <a:endParaRPr lang="en-US" sz="1800" kern="1200" dirty="0"/>
        </a:p>
      </dsp:txBody>
      <dsp:txXfrm>
        <a:off x="3477365" y="2550"/>
        <a:ext cx="2649644" cy="1589786"/>
      </dsp:txXfrm>
    </dsp:sp>
    <dsp:sp modelId="{D81F8DA2-9FFC-4CED-AD74-FE0F1EECD208}">
      <dsp:nvSpPr>
        <dsp:cNvPr id="0" name=""/>
        <dsp:cNvSpPr/>
      </dsp:nvSpPr>
      <dsp:spPr>
        <a:xfrm>
          <a:off x="6391974" y="2550"/>
          <a:ext cx="2649644" cy="1589786"/>
        </a:xfrm>
        <a:prstGeom prst="rect">
          <a:avLst/>
        </a:prstGeom>
        <a:solidFill>
          <a:schemeClr val="accent4">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software algorithms to process and interpret the sensor data and control the robot's movements. </a:t>
          </a:r>
          <a:endParaRPr lang="en-US" sz="1800" kern="1200" dirty="0"/>
        </a:p>
      </dsp:txBody>
      <dsp:txXfrm>
        <a:off x="6391974" y="2550"/>
        <a:ext cx="2649644" cy="1589786"/>
      </dsp:txXfrm>
    </dsp:sp>
    <dsp:sp modelId="{D6E411FA-1A53-4865-87AB-34BFA018F9CF}">
      <dsp:nvSpPr>
        <dsp:cNvPr id="0" name=""/>
        <dsp:cNvSpPr/>
      </dsp:nvSpPr>
      <dsp:spPr>
        <a:xfrm>
          <a:off x="3477365" y="1857301"/>
          <a:ext cx="2649644" cy="1589786"/>
        </a:xfrm>
        <a:prstGeom prst="rect">
          <a:avLst/>
        </a:prstGeom>
        <a:solidFill>
          <a:schemeClr val="accent5">
            <a:hueOff val="0"/>
            <a:satOff val="0"/>
            <a:lumOff val="0"/>
            <a:alphaOff val="0"/>
          </a:schemeClr>
        </a:solidFill>
        <a:ln w="2222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industrial automation and material handling to surveillance and security.</a:t>
          </a:r>
          <a:endParaRPr lang="en-US" sz="1800" kern="1200" dirty="0"/>
        </a:p>
      </dsp:txBody>
      <dsp:txXfrm>
        <a:off x="3477365" y="1857301"/>
        <a:ext cx="2649644" cy="15897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7E302-4587-46F0-89F2-B75241FD4487}">
      <dsp:nvSpPr>
        <dsp:cNvPr id="0" name=""/>
        <dsp:cNvSpPr/>
      </dsp:nvSpPr>
      <dsp:spPr>
        <a:xfrm>
          <a:off x="138258" y="0"/>
          <a:ext cx="5547712" cy="2466809"/>
        </a:xfrm>
        <a:prstGeom prst="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Why vision sensors?</a:t>
          </a:r>
        </a:p>
        <a:p>
          <a:pPr marL="0" lvl="0" indent="0" algn="ctr" defTabSz="577850">
            <a:lnSpc>
              <a:spcPct val="90000"/>
            </a:lnSpc>
            <a:spcBef>
              <a:spcPct val="0"/>
            </a:spcBef>
            <a:spcAft>
              <a:spcPct val="35000"/>
            </a:spcAft>
            <a:buNone/>
          </a:pPr>
          <a:endParaRPr lang="en-US" sz="1300" b="0" i="0" kern="1200" dirty="0"/>
        </a:p>
        <a:p>
          <a:pPr marL="0" lvl="0" indent="0" algn="ctr" defTabSz="577850">
            <a:lnSpc>
              <a:spcPct val="90000"/>
            </a:lnSpc>
            <a:spcBef>
              <a:spcPct val="0"/>
            </a:spcBef>
            <a:spcAft>
              <a:spcPct val="35000"/>
            </a:spcAft>
            <a:buNone/>
          </a:pPr>
          <a:r>
            <a:rPr lang="en-US" sz="1300" b="0" i="0" kern="1200" dirty="0"/>
            <a:t>Cameras can provide a rich source of visual data</a:t>
          </a:r>
        </a:p>
        <a:p>
          <a:pPr marL="0" lvl="0" indent="0" algn="ctr" defTabSz="577850">
            <a:lnSpc>
              <a:spcPct val="90000"/>
            </a:lnSpc>
            <a:spcBef>
              <a:spcPct val="0"/>
            </a:spcBef>
            <a:spcAft>
              <a:spcPct val="35000"/>
            </a:spcAft>
            <a:buNone/>
          </a:pPr>
          <a:endParaRPr lang="en-US" sz="1300" b="0" i="0" kern="1200" dirty="0"/>
        </a:p>
        <a:p>
          <a:pPr marL="0" lvl="0" indent="0" algn="ctr" defTabSz="577850">
            <a:lnSpc>
              <a:spcPct val="90000"/>
            </a:lnSpc>
            <a:spcBef>
              <a:spcPct val="0"/>
            </a:spcBef>
            <a:spcAft>
              <a:spcPct val="35000"/>
            </a:spcAft>
            <a:buNone/>
          </a:pPr>
          <a:r>
            <a:rPr lang="en-US" sz="1300" b="0" i="0" kern="1200" dirty="0"/>
            <a:t>more accurate tracking and identification of objects</a:t>
          </a:r>
        </a:p>
        <a:p>
          <a:pPr marL="0" lvl="0" indent="0" algn="ctr" defTabSz="577850">
            <a:lnSpc>
              <a:spcPct val="90000"/>
            </a:lnSpc>
            <a:spcBef>
              <a:spcPct val="0"/>
            </a:spcBef>
            <a:spcAft>
              <a:spcPct val="35000"/>
            </a:spcAft>
            <a:buNone/>
          </a:pPr>
          <a:endParaRPr lang="en-US" sz="1300" b="0" i="0" kern="1200" dirty="0"/>
        </a:p>
        <a:p>
          <a:pPr marL="0" lvl="0" indent="0" algn="ctr" defTabSz="577850">
            <a:lnSpc>
              <a:spcPct val="90000"/>
            </a:lnSpc>
            <a:spcBef>
              <a:spcPct val="0"/>
            </a:spcBef>
            <a:spcAft>
              <a:spcPct val="35000"/>
            </a:spcAft>
            <a:buNone/>
          </a:pPr>
          <a:r>
            <a:rPr lang="en-US" sz="1300" b="0" i="0" kern="1200" dirty="0"/>
            <a:t>detect multiple objects simultaneously </a:t>
          </a:r>
        </a:p>
        <a:p>
          <a:pPr marL="0" lvl="0" indent="0" algn="ctr" defTabSz="577850">
            <a:lnSpc>
              <a:spcPct val="90000"/>
            </a:lnSpc>
            <a:spcBef>
              <a:spcPct val="0"/>
            </a:spcBef>
            <a:spcAft>
              <a:spcPct val="35000"/>
            </a:spcAft>
            <a:buNone/>
          </a:pPr>
          <a:endParaRPr lang="en-US" sz="1300" b="0" i="0" kern="1200" dirty="0"/>
        </a:p>
        <a:p>
          <a:pPr marL="0" lvl="0" indent="0" algn="ctr" defTabSz="577850">
            <a:lnSpc>
              <a:spcPct val="90000"/>
            </a:lnSpc>
            <a:spcBef>
              <a:spcPct val="0"/>
            </a:spcBef>
            <a:spcAft>
              <a:spcPct val="35000"/>
            </a:spcAft>
            <a:buNone/>
          </a:pPr>
          <a:r>
            <a:rPr lang="en-US" sz="1300" b="0" i="0" kern="1200" dirty="0"/>
            <a:t>can adapt to changing lighting conditions or environments.</a:t>
          </a:r>
        </a:p>
        <a:p>
          <a:pPr marL="0" lvl="0" indent="0" algn="ctr" defTabSz="577850">
            <a:lnSpc>
              <a:spcPct val="90000"/>
            </a:lnSpc>
            <a:spcBef>
              <a:spcPct val="0"/>
            </a:spcBef>
            <a:spcAft>
              <a:spcPct val="35000"/>
            </a:spcAft>
            <a:buNone/>
          </a:pPr>
          <a:endParaRPr lang="en-US" sz="1300" kern="1200" dirty="0"/>
        </a:p>
      </dsp:txBody>
      <dsp:txXfrm>
        <a:off x="138258" y="0"/>
        <a:ext cx="5547712" cy="24668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C2D2E-43F0-4326-820D-8A00E8CA5236}">
      <dsp:nvSpPr>
        <dsp:cNvPr id="0" name=""/>
        <dsp:cNvSpPr/>
      </dsp:nvSpPr>
      <dsp:spPr>
        <a:xfrm>
          <a:off x="0" y="2294"/>
          <a:ext cx="60850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58FC372-E281-413C-AF46-450D3EFE3935}">
      <dsp:nvSpPr>
        <dsp:cNvPr id="0" name=""/>
        <dsp:cNvSpPr/>
      </dsp:nvSpPr>
      <dsp:spPr>
        <a:xfrm>
          <a:off x="0" y="2294"/>
          <a:ext cx="6085090" cy="1564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PIXY 2</a:t>
          </a:r>
        </a:p>
      </dsp:txBody>
      <dsp:txXfrm>
        <a:off x="0" y="2294"/>
        <a:ext cx="6085090" cy="1564803"/>
      </dsp:txXfrm>
    </dsp:sp>
    <dsp:sp modelId="{0B2317FE-18E2-4C63-A74A-8ACC2F147CE7}">
      <dsp:nvSpPr>
        <dsp:cNvPr id="0" name=""/>
        <dsp:cNvSpPr/>
      </dsp:nvSpPr>
      <dsp:spPr>
        <a:xfrm>
          <a:off x="0" y="1567098"/>
          <a:ext cx="60850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99BA21F-D15D-48FD-8574-42CD89E73EAD}">
      <dsp:nvSpPr>
        <dsp:cNvPr id="0" name=""/>
        <dsp:cNvSpPr/>
      </dsp:nvSpPr>
      <dsp:spPr>
        <a:xfrm>
          <a:off x="0" y="1567098"/>
          <a:ext cx="6085090" cy="1564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ARDUINO</a:t>
          </a:r>
        </a:p>
      </dsp:txBody>
      <dsp:txXfrm>
        <a:off x="0" y="1567098"/>
        <a:ext cx="6085090" cy="1564803"/>
      </dsp:txXfrm>
    </dsp:sp>
    <dsp:sp modelId="{5D77973B-B85D-4F55-A8E8-5DFAA2FED451}">
      <dsp:nvSpPr>
        <dsp:cNvPr id="0" name=""/>
        <dsp:cNvSpPr/>
      </dsp:nvSpPr>
      <dsp:spPr>
        <a:xfrm>
          <a:off x="0" y="3131901"/>
          <a:ext cx="608509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7EB41BF-C3B3-4A74-AC1A-E7E6445FC969}">
      <dsp:nvSpPr>
        <dsp:cNvPr id="0" name=""/>
        <dsp:cNvSpPr/>
      </dsp:nvSpPr>
      <dsp:spPr>
        <a:xfrm>
          <a:off x="0" y="3131901"/>
          <a:ext cx="6085090" cy="1564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dirty="0"/>
            <a:t>CAR CHASSIS</a:t>
          </a:r>
        </a:p>
      </dsp:txBody>
      <dsp:txXfrm>
        <a:off x="0" y="3131901"/>
        <a:ext cx="6085090" cy="15648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C8796-8D4C-4390-81E3-1A64BA8784D5}">
      <dsp:nvSpPr>
        <dsp:cNvPr id="0" name=""/>
        <dsp:cNvSpPr/>
      </dsp:nvSpPr>
      <dsp:spPr>
        <a:xfrm>
          <a:off x="693730" y="310684"/>
          <a:ext cx="638349" cy="638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937E2C-6430-4407-8275-4A852FD3B8D8}">
      <dsp:nvSpPr>
        <dsp:cNvPr id="0" name=""/>
        <dsp:cNvSpPr/>
      </dsp:nvSpPr>
      <dsp:spPr>
        <a:xfrm>
          <a:off x="303628" y="1180003"/>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Small, fast, easy-to-use, low-cost, readily-available vision system</a:t>
          </a:r>
          <a:endParaRPr lang="en-US" sz="1100" kern="1200"/>
        </a:p>
      </dsp:txBody>
      <dsp:txXfrm>
        <a:off x="303628" y="1180003"/>
        <a:ext cx="1418554" cy="567421"/>
      </dsp:txXfrm>
    </dsp:sp>
    <dsp:sp modelId="{2978BD2E-54E2-4B74-B88F-011C673D9A85}">
      <dsp:nvSpPr>
        <dsp:cNvPr id="0" name=""/>
        <dsp:cNvSpPr/>
      </dsp:nvSpPr>
      <dsp:spPr>
        <a:xfrm>
          <a:off x="2360532" y="310684"/>
          <a:ext cx="638349" cy="6383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2612F6-52D2-494C-86F1-2B95019BC3E3}">
      <dsp:nvSpPr>
        <dsp:cNvPr id="0" name=""/>
        <dsp:cNvSpPr/>
      </dsp:nvSpPr>
      <dsp:spPr>
        <a:xfrm>
          <a:off x="1970429" y="1180003"/>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Learns to detect objects that you teach it :  </a:t>
          </a:r>
          <a:r>
            <a:rPr lang="en-US" sz="1100" kern="1200"/>
            <a:t>Remembers up to 7 distinct color signatures</a:t>
          </a:r>
        </a:p>
      </dsp:txBody>
      <dsp:txXfrm>
        <a:off x="1970429" y="1180003"/>
        <a:ext cx="1418554" cy="567421"/>
      </dsp:txXfrm>
    </dsp:sp>
    <dsp:sp modelId="{197FC54A-E176-4258-8B5F-A322539CF2EF}">
      <dsp:nvSpPr>
        <dsp:cNvPr id="0" name=""/>
        <dsp:cNvSpPr/>
      </dsp:nvSpPr>
      <dsp:spPr>
        <a:xfrm>
          <a:off x="4027334" y="310684"/>
          <a:ext cx="638349" cy="638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7DCC70-B851-4F80-B146-70356A5B9AFE}">
      <dsp:nvSpPr>
        <dsp:cNvPr id="0" name=""/>
        <dsp:cNvSpPr/>
      </dsp:nvSpPr>
      <dsp:spPr>
        <a:xfrm>
          <a:off x="3637231" y="1180003"/>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Improved framerate – 60 frames-per-second</a:t>
          </a:r>
          <a:endParaRPr lang="en-US" sz="1100" kern="1200"/>
        </a:p>
      </dsp:txBody>
      <dsp:txXfrm>
        <a:off x="3637231" y="1180003"/>
        <a:ext cx="1418554" cy="567421"/>
      </dsp:txXfrm>
    </dsp:sp>
    <dsp:sp modelId="{ABD353EB-AAEB-4BAF-9279-370C1AB0B025}">
      <dsp:nvSpPr>
        <dsp:cNvPr id="0" name=""/>
        <dsp:cNvSpPr/>
      </dsp:nvSpPr>
      <dsp:spPr>
        <a:xfrm>
          <a:off x="5694135" y="310684"/>
          <a:ext cx="638349" cy="6383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93D124-90B8-460B-8659-11D5E4CC42A0}">
      <dsp:nvSpPr>
        <dsp:cNvPr id="0" name=""/>
        <dsp:cNvSpPr/>
      </dsp:nvSpPr>
      <dsp:spPr>
        <a:xfrm>
          <a:off x="5304033" y="1180003"/>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C/C and Python are supported</a:t>
          </a:r>
          <a:endParaRPr lang="en-US" sz="1100" kern="1200"/>
        </a:p>
      </dsp:txBody>
      <dsp:txXfrm>
        <a:off x="5304033" y="1180003"/>
        <a:ext cx="1418554" cy="567421"/>
      </dsp:txXfrm>
    </dsp:sp>
    <dsp:sp modelId="{B38556CA-A578-4B32-A3D4-21C91E0F9FEA}">
      <dsp:nvSpPr>
        <dsp:cNvPr id="0" name=""/>
        <dsp:cNvSpPr/>
      </dsp:nvSpPr>
      <dsp:spPr>
        <a:xfrm>
          <a:off x="1527131" y="2102063"/>
          <a:ext cx="638349" cy="6383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813BDB-0273-48D5-8C3A-E9764E93FF71}">
      <dsp:nvSpPr>
        <dsp:cNvPr id="0" name=""/>
        <dsp:cNvSpPr/>
      </dsp:nvSpPr>
      <dsp:spPr>
        <a:xfrm>
          <a:off x="1137028" y="2971382"/>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Communicates via one of several interfaces: SPI, I2C, UART, USB or analog/digital output</a:t>
          </a:r>
          <a:endParaRPr lang="en-US" sz="1100" kern="1200" dirty="0"/>
        </a:p>
      </dsp:txBody>
      <dsp:txXfrm>
        <a:off x="1137028" y="2971382"/>
        <a:ext cx="1418554" cy="567421"/>
      </dsp:txXfrm>
    </dsp:sp>
    <dsp:sp modelId="{E5A26123-31B3-452F-9217-9A3598B751D9}">
      <dsp:nvSpPr>
        <dsp:cNvPr id="0" name=""/>
        <dsp:cNvSpPr/>
      </dsp:nvSpPr>
      <dsp:spPr>
        <a:xfrm>
          <a:off x="3193933" y="2102063"/>
          <a:ext cx="638349" cy="6383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4DC32E-A9A7-4166-B95E-8E0E861A2C0E}">
      <dsp:nvSpPr>
        <dsp:cNvPr id="0" name=""/>
        <dsp:cNvSpPr/>
      </dsp:nvSpPr>
      <dsp:spPr>
        <a:xfrm>
          <a:off x="2803830" y="2971382"/>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Integrated light source</a:t>
          </a:r>
          <a:endParaRPr lang="en-US" sz="1100" kern="1200"/>
        </a:p>
      </dsp:txBody>
      <dsp:txXfrm>
        <a:off x="2803830" y="2971382"/>
        <a:ext cx="1418554" cy="567421"/>
      </dsp:txXfrm>
    </dsp:sp>
    <dsp:sp modelId="{29FF3350-BA40-4046-9ED2-413A07E0BB59}">
      <dsp:nvSpPr>
        <dsp:cNvPr id="0" name=""/>
        <dsp:cNvSpPr/>
      </dsp:nvSpPr>
      <dsp:spPr>
        <a:xfrm>
          <a:off x="4860734" y="2102063"/>
          <a:ext cx="638349" cy="63834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C0CE12-B5AE-4DA1-AB63-77A2C1016318}">
      <dsp:nvSpPr>
        <dsp:cNvPr id="0" name=""/>
        <dsp:cNvSpPr/>
      </dsp:nvSpPr>
      <dsp:spPr>
        <a:xfrm>
          <a:off x="4470632" y="2971382"/>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Tracking algorithms in addition to color-based object detection</a:t>
          </a:r>
          <a:endParaRPr lang="en-US" sz="1100" kern="1200"/>
        </a:p>
      </dsp:txBody>
      <dsp:txXfrm>
        <a:off x="4470632" y="2971382"/>
        <a:ext cx="1418554" cy="5674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28C553-FA3D-45EF-B268-FBD984D825D9}">
      <dsp:nvSpPr>
        <dsp:cNvPr id="0" name=""/>
        <dsp:cNvSpPr/>
      </dsp:nvSpPr>
      <dsp:spPr>
        <a:xfrm>
          <a:off x="0" y="566"/>
          <a:ext cx="5913437" cy="132455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B1F241-9AB7-407E-8BC1-C5724934B0AE}">
      <dsp:nvSpPr>
        <dsp:cNvPr id="0" name=""/>
        <dsp:cNvSpPr/>
      </dsp:nvSpPr>
      <dsp:spPr>
        <a:xfrm>
          <a:off x="400679" y="298591"/>
          <a:ext cx="728507" cy="7285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3B8C7D-07F2-43C7-88E1-5DB5A66FBBD6}">
      <dsp:nvSpPr>
        <dsp:cNvPr id="0" name=""/>
        <dsp:cNvSpPr/>
      </dsp:nvSpPr>
      <dsp:spPr>
        <a:xfrm>
          <a:off x="1529865" y="566"/>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844550">
            <a:lnSpc>
              <a:spcPct val="90000"/>
            </a:lnSpc>
            <a:spcBef>
              <a:spcPct val="0"/>
            </a:spcBef>
            <a:spcAft>
              <a:spcPct val="35000"/>
            </a:spcAft>
            <a:buNone/>
          </a:pPr>
          <a:r>
            <a:rPr lang="en-US" sz="1900" kern="1200"/>
            <a:t>Light does affect pixy2’s tracking ability , even in the same environment</a:t>
          </a:r>
        </a:p>
      </dsp:txBody>
      <dsp:txXfrm>
        <a:off x="1529865" y="566"/>
        <a:ext cx="4383571" cy="1324558"/>
      </dsp:txXfrm>
    </dsp:sp>
    <dsp:sp modelId="{5A7ED7F4-61E2-4AEA-9C13-89EB4C4F20E5}">
      <dsp:nvSpPr>
        <dsp:cNvPr id="0" name=""/>
        <dsp:cNvSpPr/>
      </dsp:nvSpPr>
      <dsp:spPr>
        <a:xfrm>
          <a:off x="0" y="1656264"/>
          <a:ext cx="5913437" cy="132455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1FD574-EA53-4EB0-AFE5-7FEA8DA12673}">
      <dsp:nvSpPr>
        <dsp:cNvPr id="0" name=""/>
        <dsp:cNvSpPr/>
      </dsp:nvSpPr>
      <dsp:spPr>
        <a:xfrm>
          <a:off x="400679" y="1954290"/>
          <a:ext cx="728507" cy="7285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EDEBD6-8F5F-4691-8BF5-4EBFE8A18286}">
      <dsp:nvSpPr>
        <dsp:cNvPr id="0" name=""/>
        <dsp:cNvSpPr/>
      </dsp:nvSpPr>
      <dsp:spPr>
        <a:xfrm>
          <a:off x="1529865" y="1656264"/>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844550">
            <a:lnSpc>
              <a:spcPct val="90000"/>
            </a:lnSpc>
            <a:spcBef>
              <a:spcPct val="0"/>
            </a:spcBef>
            <a:spcAft>
              <a:spcPct val="35000"/>
            </a:spcAft>
            <a:buNone/>
          </a:pPr>
          <a:r>
            <a:rPr lang="en-US" sz="1900" kern="1200"/>
            <a:t>The motor’s response varies based on external factors like the surface on which it is running.</a:t>
          </a:r>
        </a:p>
      </dsp:txBody>
      <dsp:txXfrm>
        <a:off x="1529865" y="1656264"/>
        <a:ext cx="4383571" cy="1324558"/>
      </dsp:txXfrm>
    </dsp:sp>
    <dsp:sp modelId="{A9B542A5-4C45-47E2-B99D-C91EFDF26015}">
      <dsp:nvSpPr>
        <dsp:cNvPr id="0" name=""/>
        <dsp:cNvSpPr/>
      </dsp:nvSpPr>
      <dsp:spPr>
        <a:xfrm>
          <a:off x="0" y="3311963"/>
          <a:ext cx="5913437" cy="132455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4B37AC-64CD-470F-9079-608B2A212F8B}">
      <dsp:nvSpPr>
        <dsp:cNvPr id="0" name=""/>
        <dsp:cNvSpPr/>
      </dsp:nvSpPr>
      <dsp:spPr>
        <a:xfrm>
          <a:off x="400679" y="3609988"/>
          <a:ext cx="728507" cy="7285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E16793-B6B2-4410-9E0D-3AB74E34B468}">
      <dsp:nvSpPr>
        <dsp:cNvPr id="0" name=""/>
        <dsp:cNvSpPr/>
      </dsp:nvSpPr>
      <dsp:spPr>
        <a:xfrm>
          <a:off x="1529865" y="3311963"/>
          <a:ext cx="4383571" cy="1324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182" tIns="140182" rIns="140182" bIns="140182" numCol="1" spcCol="1270" anchor="ctr" anchorCtr="0">
          <a:noAutofit/>
        </a:bodyPr>
        <a:lstStyle/>
        <a:p>
          <a:pPr marL="0" lvl="0" indent="0" algn="l" defTabSz="844550">
            <a:lnSpc>
              <a:spcPct val="90000"/>
            </a:lnSpc>
            <a:spcBef>
              <a:spcPct val="0"/>
            </a:spcBef>
            <a:spcAft>
              <a:spcPct val="35000"/>
            </a:spcAft>
            <a:buNone/>
          </a:pPr>
          <a:r>
            <a:rPr lang="en-US" sz="1900" kern="1200"/>
            <a:t>Do not use the SPI pins (10, 11,12,13) for any I/O or PWM functions , as PIXY uses them to communicate with Arduino.</a:t>
          </a:r>
        </a:p>
      </dsp:txBody>
      <dsp:txXfrm>
        <a:off x="1529865" y="3311963"/>
        <a:ext cx="4383571" cy="132455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4111A6-678F-41D3-97D6-C2E37E41AE4C}" type="datetimeFigureOut">
              <a:rPr lang="en-US" smtClean="0"/>
              <a:t>3/13/2023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26D9C43F-1A65-4D91-9427-AAD063B2829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0176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111A6-678F-41D3-97D6-C2E37E41AE4C}"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9C43F-1A65-4D91-9427-AAD063B2829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8482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111A6-678F-41D3-97D6-C2E37E41AE4C}"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9C43F-1A65-4D91-9427-AAD063B2829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0719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111A6-678F-41D3-97D6-C2E37E41AE4C}"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9C43F-1A65-4D91-9427-AAD063B2829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011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4111A6-678F-41D3-97D6-C2E37E41AE4C}"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9C43F-1A65-4D91-9427-AAD063B2829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345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4111A6-678F-41D3-97D6-C2E37E41AE4C}" type="datetimeFigureOut">
              <a:rPr lang="en-US" smtClean="0"/>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D9C43F-1A65-4D91-9427-AAD063B2829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6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4111A6-678F-41D3-97D6-C2E37E41AE4C}" type="datetimeFigureOut">
              <a:rPr lang="en-US" smtClean="0"/>
              <a:t>3/13/2023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D9C43F-1A65-4D91-9427-AAD063B2829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63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4111A6-678F-41D3-97D6-C2E37E41AE4C}" type="datetimeFigureOut">
              <a:rPr lang="en-US" smtClean="0"/>
              <a:t>3/13/2023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D9C43F-1A65-4D91-9427-AAD063B2829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5371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111A6-678F-41D3-97D6-C2E37E41AE4C}" type="datetimeFigureOut">
              <a:rPr lang="en-US" smtClean="0"/>
              <a:t>3/13/2023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D9C43F-1A65-4D91-9427-AAD063B28294}" type="slidenum">
              <a:rPr lang="en-US" smtClean="0"/>
              <a:t>‹#›</a:t>
            </a:fld>
            <a:endParaRPr lang="en-US"/>
          </a:p>
        </p:txBody>
      </p:sp>
    </p:spTree>
    <p:extLst>
      <p:ext uri="{BB962C8B-B14F-4D97-AF65-F5344CB8AC3E}">
        <p14:creationId xmlns:p14="http://schemas.microsoft.com/office/powerpoint/2010/main" val="1752393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4111A6-678F-41D3-97D6-C2E37E41AE4C}" type="datetimeFigureOut">
              <a:rPr lang="en-US" smtClean="0"/>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D9C43F-1A65-4D91-9427-AAD063B2829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1791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D4111A6-678F-41D3-97D6-C2E37E41AE4C}" type="datetimeFigureOut">
              <a:rPr lang="en-US" smtClean="0"/>
              <a:t>3/13/2023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26D9C43F-1A65-4D91-9427-AAD063B2829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6709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D4111A6-678F-41D3-97D6-C2E37E41AE4C}" type="datetimeFigureOut">
              <a:rPr lang="en-US" smtClean="0"/>
              <a:t>3/13/2023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6D9C43F-1A65-4D91-9427-AAD063B2829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1463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1.bin"/><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computervision.zone/courses/object-following-robot-with-arduino/" TargetMode="External"/><Relationship Id="rId2" Type="http://schemas.openxmlformats.org/officeDocument/2006/relationships/hyperlink" Target="https://www.youtube.com/watch?v=w_krOCBk1D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uelectronics.com/producto/camara-vision-nocturna-raspberry-pi-con-ojo-de-pez-ov5647/" TargetMode="External"/><Relationship Id="rId3" Type="http://schemas.openxmlformats.org/officeDocument/2006/relationships/diagramLayout" Target="../diagrams/layout3.xml"/><Relationship Id="rId7" Type="http://schemas.openxmlformats.org/officeDocument/2006/relationships/image" Target="../media/image3.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diagramLayout" Target="../diagrams/layout5.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25.png"/><Relationship Id="rId5" Type="http://schemas.openxmlformats.org/officeDocument/2006/relationships/diagramColors" Target="../diagrams/colors5.xml"/><Relationship Id="rId10" Type="http://schemas.openxmlformats.org/officeDocument/2006/relationships/image" Target="../media/image24.png"/><Relationship Id="rId4" Type="http://schemas.openxmlformats.org/officeDocument/2006/relationships/diagramQuickStyle" Target="../diagrams/quickStyle5.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E77D-DA91-DD15-749E-4A0403BC139F}"/>
              </a:ext>
            </a:extLst>
          </p:cNvPr>
          <p:cNvSpPr>
            <a:spLocks noGrp="1"/>
          </p:cNvSpPr>
          <p:nvPr>
            <p:ph type="ctrTitle"/>
          </p:nvPr>
        </p:nvSpPr>
        <p:spPr>
          <a:xfrm>
            <a:off x="2417780" y="1547949"/>
            <a:ext cx="8637072" cy="1778847"/>
          </a:xfrm>
          <a:noFill/>
        </p:spPr>
        <p:txBody>
          <a:bodyPr>
            <a:noAutofit/>
          </a:bodyPr>
          <a:lstStyle/>
          <a:p>
            <a:pPr algn="ctr"/>
            <a:r>
              <a:rPr lang="en-US" sz="1400" b="1" dirty="0">
                <a:latin typeface="Times New Roman" panose="02020603050405020304" pitchFamily="18" charset="0"/>
                <a:ea typeface="Times New Roman" panose="02020603050405020304" pitchFamily="18" charset="0"/>
              </a:rPr>
              <a:t>PROJECT ON:</a:t>
            </a:r>
            <a:br>
              <a:rPr lang="en-US" sz="2500" b="1" dirty="0">
                <a:latin typeface="Times New Roman" panose="02020603050405020304" pitchFamily="18" charset="0"/>
                <a:ea typeface="Times New Roman" panose="02020603050405020304" pitchFamily="18" charset="0"/>
              </a:rPr>
            </a:br>
            <a:r>
              <a:rPr lang="en-US" sz="2000" b="1" dirty="0">
                <a:latin typeface="Times New Roman" panose="02020603050405020304" pitchFamily="18" charset="0"/>
                <a:ea typeface="Times New Roman" panose="02020603050405020304" pitchFamily="18" charset="0"/>
              </a:rPr>
              <a:t>OBJECT FOLLOWER ROBOT WITH ARDUINO AND PIXY2 </a:t>
            </a:r>
            <a:br>
              <a:rPr lang="en-US" sz="2000" b="1" dirty="0">
                <a:latin typeface="Times New Roman" panose="02020603050405020304" pitchFamily="18" charset="0"/>
                <a:ea typeface="Times New Roman" panose="02020603050405020304" pitchFamily="18" charset="0"/>
              </a:rPr>
            </a:br>
            <a:br>
              <a:rPr lang="en-US" sz="2000" b="1" dirty="0">
                <a:latin typeface="Times New Roman" panose="02020603050405020304" pitchFamily="18" charset="0"/>
                <a:ea typeface="Times New Roman" panose="02020603050405020304" pitchFamily="18" charset="0"/>
              </a:rPr>
            </a:br>
            <a:br>
              <a:rPr lang="en-US" sz="2000" b="1" dirty="0">
                <a:latin typeface="Times New Roman" panose="02020603050405020304" pitchFamily="18" charset="0"/>
                <a:ea typeface="Times New Roman" panose="02020603050405020304" pitchFamily="18" charset="0"/>
              </a:rPr>
            </a:br>
            <a:br>
              <a:rPr lang="en-US" sz="2000" b="1" dirty="0">
                <a:latin typeface="Times New Roman" panose="02020603050405020304" pitchFamily="18" charset="0"/>
                <a:ea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SUBMITTED TO: Prof. </a:t>
            </a:r>
            <a:r>
              <a:rPr lang="en-US" sz="1200" b="1" dirty="0" err="1">
                <a:latin typeface="Times New Roman" panose="02020603050405020304" pitchFamily="18" charset="0"/>
                <a:cs typeface="Times New Roman" panose="02020603050405020304" pitchFamily="18" charset="0"/>
              </a:rPr>
              <a:t>Nashwan</a:t>
            </a:r>
            <a:r>
              <a:rPr lang="en-US" sz="1200" b="1" dirty="0">
                <a:latin typeface="Times New Roman" panose="02020603050405020304" pitchFamily="18" charset="0"/>
                <a:cs typeface="Times New Roman" panose="02020603050405020304" pitchFamily="18" charset="0"/>
              </a:rPr>
              <a:t> J Sebi</a:t>
            </a:r>
            <a:br>
              <a:rPr lang="en-US" sz="2000" b="1" dirty="0">
                <a:latin typeface="Times New Roman" panose="02020603050405020304" pitchFamily="18" charset="0"/>
                <a:cs typeface="Times New Roman" panose="02020603050405020304" pitchFamily="18" charset="0"/>
              </a:rPr>
            </a:br>
            <a:endParaRPr lang="en-US" sz="2000" b="1" dirty="0">
              <a:effectLst/>
              <a:latin typeface="Times New Roman" panose="02020603050405020304" pitchFamily="18" charset="0"/>
              <a:ea typeface="Times New Roman" panose="02020603050405020304" pitchFamily="18" charset="0"/>
            </a:endParaRPr>
          </a:p>
        </p:txBody>
      </p:sp>
      <p:sp>
        <p:nvSpPr>
          <p:cNvPr id="3" name="Subtitle 2">
            <a:extLst>
              <a:ext uri="{FF2B5EF4-FFF2-40B4-BE49-F238E27FC236}">
                <a16:creationId xmlns:a16="http://schemas.microsoft.com/office/drawing/2014/main" id="{950124DD-9881-DCE8-DFA3-BF7948101582}"/>
              </a:ext>
            </a:extLst>
          </p:cNvPr>
          <p:cNvSpPr>
            <a:spLocks noGrp="1"/>
          </p:cNvSpPr>
          <p:nvPr>
            <p:ph type="subTitle" idx="1"/>
          </p:nvPr>
        </p:nvSpPr>
        <p:spPr>
          <a:xfrm>
            <a:off x="2417780" y="3531204"/>
            <a:ext cx="8973032" cy="1576373"/>
          </a:xfrm>
        </p:spPr>
        <p:txBody>
          <a:bodyPr numCol="1">
            <a:normAutofit/>
          </a:bodyPr>
          <a:lstStyle/>
          <a:p>
            <a:r>
              <a:rPr lang="en-US" sz="1400" b="1" dirty="0">
                <a:latin typeface="Times New Roman" panose="02020603050405020304" pitchFamily="18" charset="0"/>
                <a:cs typeface="Times New Roman" panose="02020603050405020304" pitchFamily="18" charset="0"/>
              </a:rPr>
              <a:t>SUBMITTED BY:                                                                                          SUBMITTED ON : 3/12/2023</a:t>
            </a:r>
          </a:p>
          <a:p>
            <a:r>
              <a:rPr lang="en-US" sz="1400" b="1" dirty="0">
                <a:latin typeface="Times New Roman" panose="02020603050405020304" pitchFamily="18" charset="0"/>
                <a:cs typeface="Times New Roman" panose="02020603050405020304" pitchFamily="18" charset="0"/>
              </a:rPr>
              <a:t>GROUP J</a:t>
            </a:r>
          </a:p>
          <a:p>
            <a:r>
              <a:rPr lang="en-US" sz="1400" b="1" dirty="0">
                <a:latin typeface="Times New Roman" panose="02020603050405020304" pitchFamily="18" charset="0"/>
                <a:cs typeface="Times New Roman" panose="02020603050405020304" pitchFamily="18" charset="0"/>
              </a:rPr>
              <a:t>UNNIMAYA KARUTHEDATH</a:t>
            </a:r>
          </a:p>
          <a:p>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Niranjan </a:t>
            </a:r>
            <a:r>
              <a:rPr lang="en-US" sz="1400" b="1" dirty="0" err="1">
                <a:effectLst/>
                <a:latin typeface="Times New Roman" panose="02020603050405020304" pitchFamily="18" charset="0"/>
                <a:ea typeface="Times New Roman" panose="02020603050405020304" pitchFamily="18" charset="0"/>
                <a:cs typeface="Times New Roman" panose="02020603050405020304" pitchFamily="18" charset="0"/>
              </a:rPr>
              <a:t>Chennasamudram</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 Balaji</a:t>
            </a:r>
          </a:p>
        </p:txBody>
      </p:sp>
      <p:grpSp>
        <p:nvGrpSpPr>
          <p:cNvPr id="6" name="Group 5">
            <a:extLst>
              <a:ext uri="{FF2B5EF4-FFF2-40B4-BE49-F238E27FC236}">
                <a16:creationId xmlns:a16="http://schemas.microsoft.com/office/drawing/2014/main" id="{8F2D5FCD-7530-1F8B-3B10-E1F959552397}"/>
              </a:ext>
            </a:extLst>
          </p:cNvPr>
          <p:cNvGrpSpPr/>
          <p:nvPr/>
        </p:nvGrpSpPr>
        <p:grpSpPr>
          <a:xfrm>
            <a:off x="4201705" y="102904"/>
            <a:ext cx="3035118" cy="1085816"/>
            <a:chOff x="3835400" y="1313686"/>
            <a:chExt cx="4314824" cy="1734483"/>
          </a:xfrm>
        </p:grpSpPr>
        <p:pic>
          <p:nvPicPr>
            <p:cNvPr id="4" name="Picture 3" descr="OU Motto, Seal and Logo - About Oakland University - Oakland University">
              <a:extLst>
                <a:ext uri="{FF2B5EF4-FFF2-40B4-BE49-F238E27FC236}">
                  <a16:creationId xmlns:a16="http://schemas.microsoft.com/office/drawing/2014/main" id="{2084D7EF-3C20-EA98-1A3D-CF22C82E21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7645" y="1313686"/>
              <a:ext cx="3368675" cy="1333500"/>
            </a:xfrm>
            <a:prstGeom prst="rect">
              <a:avLst/>
            </a:prstGeom>
            <a:noFill/>
            <a:ln>
              <a:noFill/>
            </a:ln>
          </p:spPr>
        </p:pic>
        <p:sp>
          <p:nvSpPr>
            <p:cNvPr id="5" name="TextBox 4">
              <a:extLst>
                <a:ext uri="{FF2B5EF4-FFF2-40B4-BE49-F238E27FC236}">
                  <a16:creationId xmlns:a16="http://schemas.microsoft.com/office/drawing/2014/main" id="{2691FEF9-3C83-23E7-B232-34E88E5F7B6E}"/>
                </a:ext>
              </a:extLst>
            </p:cNvPr>
            <p:cNvSpPr txBox="1"/>
            <p:nvPr/>
          </p:nvSpPr>
          <p:spPr>
            <a:xfrm>
              <a:off x="3835400" y="2586504"/>
              <a:ext cx="4314824" cy="461665"/>
            </a:xfrm>
            <a:prstGeom prst="rect">
              <a:avLst/>
            </a:prstGeom>
            <a:noFill/>
          </p:spPr>
          <p:txBody>
            <a:bodyPr wrap="square" rtlCol="0">
              <a:spAutoFit/>
            </a:bodyPr>
            <a:lstStyle/>
            <a:p>
              <a:pPr algn="ct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School of Engineering and </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Computer Science</a:t>
              </a:r>
              <a:endParaRPr lang="en-US" sz="1200" dirty="0"/>
            </a:p>
          </p:txBody>
        </p:sp>
      </p:grpSp>
      <p:sp>
        <p:nvSpPr>
          <p:cNvPr id="8" name="TextBox 7">
            <a:extLst>
              <a:ext uri="{FF2B5EF4-FFF2-40B4-BE49-F238E27FC236}">
                <a16:creationId xmlns:a16="http://schemas.microsoft.com/office/drawing/2014/main" id="{96372722-F632-1A39-9DC8-7CAF2301109A}"/>
              </a:ext>
            </a:extLst>
          </p:cNvPr>
          <p:cNvSpPr txBox="1"/>
          <p:nvPr/>
        </p:nvSpPr>
        <p:spPr>
          <a:xfrm>
            <a:off x="9310335" y="389434"/>
            <a:ext cx="2768453" cy="954107"/>
          </a:xfrm>
          <a:prstGeom prst="rect">
            <a:avLst/>
          </a:prstGeom>
          <a:noFill/>
        </p:spPr>
        <p:txBody>
          <a:bodyPr wrap="square" rtlCol="0">
            <a:spAutoFit/>
          </a:bodyPr>
          <a:lstStyle/>
          <a:p>
            <a:pPr algn="ctr"/>
            <a:r>
              <a:rPr lang="en-US" sz="1400" b="1" dirty="0">
                <a:solidFill>
                  <a:srgbClr val="000000"/>
                </a:solidFill>
                <a:effectLst/>
                <a:latin typeface="Times New Roman" panose="02020603050405020304" pitchFamily="18" charset="0"/>
                <a:ea typeface="Times New Roman" panose="02020603050405020304" pitchFamily="18" charset="0"/>
              </a:rPr>
              <a:t>WINTER 2023</a:t>
            </a:r>
            <a:br>
              <a:rPr lang="en-US" sz="1400" dirty="0">
                <a:effectLst/>
                <a:latin typeface="Times New Roman" panose="02020603050405020304" pitchFamily="18" charset="0"/>
                <a:ea typeface="Times New Roman" panose="02020603050405020304" pitchFamily="18" charset="0"/>
              </a:rPr>
            </a:br>
            <a:r>
              <a:rPr lang="en-US" sz="1400" b="1" dirty="0">
                <a:solidFill>
                  <a:srgbClr val="000000"/>
                </a:solidFill>
                <a:effectLst/>
                <a:latin typeface="Times New Roman" panose="02020603050405020304" pitchFamily="18" charset="0"/>
                <a:ea typeface="Times New Roman" panose="02020603050405020304" pitchFamily="18" charset="0"/>
              </a:rPr>
              <a:t>ECE 5415</a:t>
            </a:r>
          </a:p>
          <a:p>
            <a:pPr algn="ctr"/>
            <a:r>
              <a:rPr lang="en-US" sz="1400" b="1" dirty="0">
                <a:solidFill>
                  <a:srgbClr val="000000"/>
                </a:solidFill>
                <a:latin typeface="Times New Roman" panose="02020603050405020304" pitchFamily="18" charset="0"/>
              </a:rPr>
              <a:t>MICROCOMPUTER BASED CONTROL SYSTEMS</a:t>
            </a:r>
            <a:endParaRPr lang="en-US" sz="1400" dirty="0"/>
          </a:p>
        </p:txBody>
      </p:sp>
    </p:spTree>
    <p:extLst>
      <p:ext uri="{BB962C8B-B14F-4D97-AF65-F5344CB8AC3E}">
        <p14:creationId xmlns:p14="http://schemas.microsoft.com/office/powerpoint/2010/main" val="2708860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4B5C6D65-D4EB-4E56-9270-B5637605A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688E404D-6D74-48F8-8A6D-C8B277BF53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8938" y="1847088"/>
            <a:ext cx="283152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183629F-B2B3-6A43-1818-7680DFBB584D}"/>
              </a:ext>
            </a:extLst>
          </p:cNvPr>
          <p:cNvSpPr>
            <a:spLocks noGrp="1"/>
          </p:cNvSpPr>
          <p:nvPr>
            <p:ph type="title"/>
          </p:nvPr>
        </p:nvSpPr>
        <p:spPr>
          <a:xfrm>
            <a:off x="656623" y="804520"/>
            <a:ext cx="2830940" cy="1049235"/>
          </a:xfrm>
        </p:spPr>
        <p:txBody>
          <a:bodyPr>
            <a:normAutofit/>
          </a:bodyPr>
          <a:lstStyle/>
          <a:p>
            <a:r>
              <a:rPr lang="en-US" sz="2700"/>
              <a:t>Teaching pixy an object</a:t>
            </a:r>
          </a:p>
        </p:txBody>
      </p:sp>
      <p:sp>
        <p:nvSpPr>
          <p:cNvPr id="54" name="Rectangle 53">
            <a:extLst>
              <a:ext uri="{FF2B5EF4-FFF2-40B4-BE49-F238E27FC236}">
                <a16:creationId xmlns:a16="http://schemas.microsoft.com/office/drawing/2014/main" id="{9F0D236E-6887-49E1-A044-D80BA8888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0851D8D1-7033-4615-DFFB-C13B88F4534D}"/>
              </a:ext>
            </a:extLst>
          </p:cNvPr>
          <p:cNvSpPr>
            <a:spLocks noGrp="1"/>
          </p:cNvSpPr>
          <p:nvPr>
            <p:ph idx="1"/>
          </p:nvPr>
        </p:nvSpPr>
        <p:spPr>
          <a:xfrm>
            <a:off x="656624" y="2015732"/>
            <a:ext cx="2828026" cy="3287567"/>
          </a:xfrm>
        </p:spPr>
        <p:txBody>
          <a:bodyPr>
            <a:normAutofit/>
          </a:bodyPr>
          <a:lstStyle/>
          <a:p>
            <a:r>
              <a:rPr lang="en-US" dirty="0"/>
              <a:t>Teaching can be done manually , or using </a:t>
            </a:r>
            <a:r>
              <a:rPr lang="en-US" dirty="0" err="1"/>
              <a:t>pixymon</a:t>
            </a:r>
            <a:endParaRPr lang="en-US" dirty="0"/>
          </a:p>
          <a:p>
            <a:r>
              <a:rPr lang="en-US" dirty="0"/>
              <a:t>Proper signature tuning must be done to avoid false positives and negatives</a:t>
            </a:r>
          </a:p>
          <a:p>
            <a:endParaRPr lang="en-US" dirty="0"/>
          </a:p>
          <a:p>
            <a:endParaRPr lang="en-US" dirty="0"/>
          </a:p>
        </p:txBody>
      </p:sp>
      <p:grpSp>
        <p:nvGrpSpPr>
          <p:cNvPr id="56" name="Group 55">
            <a:extLst>
              <a:ext uri="{FF2B5EF4-FFF2-40B4-BE49-F238E27FC236}">
                <a16:creationId xmlns:a16="http://schemas.microsoft.com/office/drawing/2014/main" id="{1310799D-237C-4131-87CA-440AB30793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57" name="Rectangle 56">
              <a:extLst>
                <a:ext uri="{FF2B5EF4-FFF2-40B4-BE49-F238E27FC236}">
                  <a16:creationId xmlns:a16="http://schemas.microsoft.com/office/drawing/2014/main" id="{F437CB47-9A2B-4CE8-BEBC-4506025B54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CAAE895E-638B-460B-9D70-0F448D7ACB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4" name="Picture 3" descr="A screenshot of a computer&#10;&#10;Description automatically generated">
            <a:extLst>
              <a:ext uri="{FF2B5EF4-FFF2-40B4-BE49-F238E27FC236}">
                <a16:creationId xmlns:a16="http://schemas.microsoft.com/office/drawing/2014/main" id="{F4B3C857-0E81-BAA8-18C4-E72E4868894E}"/>
              </a:ext>
            </a:extLst>
          </p:cNvPr>
          <p:cNvPicPr>
            <a:picLocks noChangeAspect="1"/>
          </p:cNvPicPr>
          <p:nvPr/>
        </p:nvPicPr>
        <p:blipFill rotWithShape="1">
          <a:blip r:embed="rId2">
            <a:extLst>
              <a:ext uri="{28A0092B-C50C-407E-A947-70E740481C1C}">
                <a14:useLocalDpi xmlns:a14="http://schemas.microsoft.com/office/drawing/2010/main" val="0"/>
              </a:ext>
            </a:extLst>
          </a:blip>
          <a:srcRect l="11087" r="31907"/>
          <a:stretch/>
        </p:blipFill>
        <p:spPr>
          <a:xfrm>
            <a:off x="4630707" y="1116345"/>
            <a:ext cx="2395870" cy="3866172"/>
          </a:xfrm>
          <a:prstGeom prst="rect">
            <a:avLst/>
          </a:prstGeom>
        </p:spPr>
      </p:pic>
      <p:pic>
        <p:nvPicPr>
          <p:cNvPr id="8" name="Picture 7">
            <a:extLst>
              <a:ext uri="{FF2B5EF4-FFF2-40B4-BE49-F238E27FC236}">
                <a16:creationId xmlns:a16="http://schemas.microsoft.com/office/drawing/2014/main" id="{5E8379B5-B206-C96E-13C9-0EA0958BB64B}"/>
              </a:ext>
            </a:extLst>
          </p:cNvPr>
          <p:cNvPicPr>
            <a:picLocks noChangeAspect="1"/>
          </p:cNvPicPr>
          <p:nvPr/>
        </p:nvPicPr>
        <p:blipFill rotWithShape="1">
          <a:blip r:embed="rId3"/>
          <a:srcRect t="3480" r="4" b="31640"/>
          <a:stretch/>
        </p:blipFill>
        <p:spPr>
          <a:xfrm>
            <a:off x="7194481" y="1114116"/>
            <a:ext cx="3720651" cy="2220928"/>
          </a:xfrm>
          <a:prstGeom prst="rect">
            <a:avLst/>
          </a:prstGeom>
        </p:spPr>
      </p:pic>
      <p:pic>
        <p:nvPicPr>
          <p:cNvPr id="7" name="Content Placeholder 4" descr="A picture containing indoor, person&#10;&#10;Description automatically generated">
            <a:extLst>
              <a:ext uri="{FF2B5EF4-FFF2-40B4-BE49-F238E27FC236}">
                <a16:creationId xmlns:a16="http://schemas.microsoft.com/office/drawing/2014/main" id="{470D43FA-80A8-3C33-E341-47500E72B088}"/>
              </a:ext>
            </a:extLst>
          </p:cNvPr>
          <p:cNvPicPr>
            <a:picLocks noChangeAspect="1"/>
          </p:cNvPicPr>
          <p:nvPr/>
        </p:nvPicPr>
        <p:blipFill rotWithShape="1">
          <a:blip r:embed="rId4">
            <a:extLst>
              <a:ext uri="{28A0092B-C50C-407E-A947-70E740481C1C}">
                <a14:useLocalDpi xmlns:a14="http://schemas.microsoft.com/office/drawing/2010/main" val="0"/>
              </a:ext>
            </a:extLst>
          </a:blip>
          <a:srcRect l="3662" r="18170" b="10"/>
          <a:stretch/>
        </p:blipFill>
        <p:spPr>
          <a:xfrm>
            <a:off x="7192886" y="3507431"/>
            <a:ext cx="1248917" cy="1469620"/>
          </a:xfrm>
          <a:prstGeom prst="rect">
            <a:avLst/>
          </a:prstGeom>
        </p:spPr>
      </p:pic>
      <p:pic>
        <p:nvPicPr>
          <p:cNvPr id="6" name="Picture 5" descr="A hand holding a cell phone screen with text&#10;&#10;Description automatically generated">
            <a:extLst>
              <a:ext uri="{FF2B5EF4-FFF2-40B4-BE49-F238E27FC236}">
                <a16:creationId xmlns:a16="http://schemas.microsoft.com/office/drawing/2014/main" id="{EEE4EA4D-916F-5F60-F843-9FBCC49FC0AC}"/>
              </a:ext>
            </a:extLst>
          </p:cNvPr>
          <p:cNvPicPr>
            <a:picLocks noChangeAspect="1"/>
          </p:cNvPicPr>
          <p:nvPr/>
        </p:nvPicPr>
        <p:blipFill rotWithShape="1">
          <a:blip r:embed="rId5">
            <a:extLst>
              <a:ext uri="{28A0092B-C50C-407E-A947-70E740481C1C}">
                <a14:useLocalDpi xmlns:a14="http://schemas.microsoft.com/office/drawing/2010/main" val="0"/>
              </a:ext>
            </a:extLst>
          </a:blip>
          <a:srcRect t="20341" r="3" b="9869"/>
          <a:stretch/>
        </p:blipFill>
        <p:spPr>
          <a:xfrm>
            <a:off x="8607626" y="3502171"/>
            <a:ext cx="2299716" cy="1476465"/>
          </a:xfrm>
          <a:prstGeom prst="rect">
            <a:avLst/>
          </a:prstGeom>
        </p:spPr>
      </p:pic>
      <p:pic>
        <p:nvPicPr>
          <p:cNvPr id="60" name="Picture 59">
            <a:extLst>
              <a:ext uri="{FF2B5EF4-FFF2-40B4-BE49-F238E27FC236}">
                <a16:creationId xmlns:a16="http://schemas.microsoft.com/office/drawing/2014/main" id="{FA1E2058-1214-4395-A585-3C0F2B30BE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2" name="Straight Connector 61">
            <a:extLst>
              <a:ext uri="{FF2B5EF4-FFF2-40B4-BE49-F238E27FC236}">
                <a16:creationId xmlns:a16="http://schemas.microsoft.com/office/drawing/2014/main" id="{C182BDCE-F0C6-4E3F-A3F5-1C8976FFE4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675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FA4D42-65A2-43F3-B3E9-FD6D6030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FD2CDA-D2E2-4E29-862F-3EF51E21D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4" name="Group 13">
            <a:extLst>
              <a:ext uri="{FF2B5EF4-FFF2-40B4-BE49-F238E27FC236}">
                <a16:creationId xmlns:a16="http://schemas.microsoft.com/office/drawing/2014/main" id="{B071059D-2A1C-4086-9685-CD5E7444B0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8" y="482171"/>
            <a:ext cx="4641751" cy="5149101"/>
            <a:chOff x="632238" y="482171"/>
            <a:chExt cx="4641751" cy="5149101"/>
          </a:xfrm>
        </p:grpSpPr>
        <p:sp>
          <p:nvSpPr>
            <p:cNvPr id="15" name="Rectangle 14">
              <a:extLst>
                <a:ext uri="{FF2B5EF4-FFF2-40B4-BE49-F238E27FC236}">
                  <a16:creationId xmlns:a16="http://schemas.microsoft.com/office/drawing/2014/main" id="{869CB73A-BE1E-44A1-B082-574755C8C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238" y="482171"/>
              <a:ext cx="464175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7674C1A-A7A7-4416-A164-BCAECE838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5297" y="812507"/>
              <a:ext cx="4001652"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12A852B-0DE0-4F26-B397-1E207E047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042" y="977965"/>
            <a:ext cx="367121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92E1EA7-582F-4962-9969-DC469519F7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3317" y="1847088"/>
            <a:ext cx="498508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C1A6A3B-FD1D-A798-80B5-74E047DB4B7F}"/>
              </a:ext>
            </a:extLst>
          </p:cNvPr>
          <p:cNvSpPr>
            <a:spLocks noGrp="1"/>
          </p:cNvSpPr>
          <p:nvPr>
            <p:ph type="title"/>
          </p:nvPr>
        </p:nvSpPr>
        <p:spPr>
          <a:xfrm>
            <a:off x="5753318" y="804520"/>
            <a:ext cx="4985079" cy="1049235"/>
          </a:xfrm>
        </p:spPr>
        <p:txBody>
          <a:bodyPr>
            <a:normAutofit/>
          </a:bodyPr>
          <a:lstStyle/>
          <a:p>
            <a:r>
              <a:rPr lang="en-US" dirty="0"/>
              <a:t>Connecting pixy 2 to </a:t>
            </a:r>
            <a:r>
              <a:rPr lang="en-US" dirty="0" err="1"/>
              <a:t>arduino</a:t>
            </a:r>
            <a:endParaRPr lang="en-US" dirty="0"/>
          </a:p>
        </p:txBody>
      </p:sp>
      <p:pic>
        <p:nvPicPr>
          <p:cNvPr id="5" name="Picture 4">
            <a:extLst>
              <a:ext uri="{FF2B5EF4-FFF2-40B4-BE49-F238E27FC236}">
                <a16:creationId xmlns:a16="http://schemas.microsoft.com/office/drawing/2014/main" id="{C56C9D05-2A9C-5331-0C00-42891F1143FC}"/>
              </a:ext>
            </a:extLst>
          </p:cNvPr>
          <p:cNvPicPr>
            <a:picLocks noChangeAspect="1"/>
          </p:cNvPicPr>
          <p:nvPr/>
        </p:nvPicPr>
        <p:blipFill>
          <a:blip r:embed="rId2"/>
          <a:stretch>
            <a:fillRect/>
          </a:stretch>
        </p:blipFill>
        <p:spPr>
          <a:xfrm>
            <a:off x="1502480" y="1116345"/>
            <a:ext cx="2899627" cy="3866172"/>
          </a:xfrm>
          <a:prstGeom prst="rect">
            <a:avLst/>
          </a:prstGeom>
        </p:spPr>
      </p:pic>
      <p:sp>
        <p:nvSpPr>
          <p:cNvPr id="3" name="Content Placeholder 2">
            <a:extLst>
              <a:ext uri="{FF2B5EF4-FFF2-40B4-BE49-F238E27FC236}">
                <a16:creationId xmlns:a16="http://schemas.microsoft.com/office/drawing/2014/main" id="{7DC858C5-D52B-5AD3-B099-61F9AA673E5B}"/>
              </a:ext>
            </a:extLst>
          </p:cNvPr>
          <p:cNvSpPr>
            <a:spLocks noGrp="1"/>
          </p:cNvSpPr>
          <p:nvPr>
            <p:ph idx="1"/>
          </p:nvPr>
        </p:nvSpPr>
        <p:spPr>
          <a:xfrm>
            <a:off x="5753317" y="2015733"/>
            <a:ext cx="4805826" cy="2197038"/>
          </a:xfrm>
        </p:spPr>
        <p:txBody>
          <a:bodyPr>
            <a:normAutofit/>
          </a:bodyPr>
          <a:lstStyle/>
          <a:p>
            <a:r>
              <a:rPr lang="en-US" dirty="0">
                <a:latin typeface="Calibri" panose="020F0502020204030204" pitchFamily="34" charset="0"/>
              </a:rPr>
              <a:t>The pixy 2comes with a cable that can be used to connect it to Arduino</a:t>
            </a:r>
          </a:p>
          <a:p>
            <a:r>
              <a:rPr lang="en-US" dirty="0">
                <a:latin typeface="Calibri" panose="020F0502020204030204" pitchFamily="34" charset="0"/>
              </a:rPr>
              <a:t>Communication speed : 1 </a:t>
            </a:r>
            <a:r>
              <a:rPr lang="en-US" dirty="0" err="1">
                <a:latin typeface="Calibri" panose="020F0502020204030204" pitchFamily="34" charset="0"/>
              </a:rPr>
              <a:t>Mbits</a:t>
            </a:r>
            <a:r>
              <a:rPr lang="en-US" dirty="0">
                <a:latin typeface="Calibri" panose="020F0502020204030204" pitchFamily="34" charset="0"/>
              </a:rPr>
              <a:t>/second -&gt; 6000 detected objects per second or 100 detected objects per frame</a:t>
            </a:r>
          </a:p>
        </p:txBody>
      </p:sp>
      <p:pic>
        <p:nvPicPr>
          <p:cNvPr id="22" name="Picture 21">
            <a:extLst>
              <a:ext uri="{FF2B5EF4-FFF2-40B4-BE49-F238E27FC236}">
                <a16:creationId xmlns:a16="http://schemas.microsoft.com/office/drawing/2014/main" id="{902AF165-73E4-493F-80C2-C80E393F64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2CBFBA1A-A6D7-47C1-ACBB-29FBCFF0B3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51B3E3-6B61-0720-CD12-A1D05750B739}"/>
              </a:ext>
            </a:extLst>
          </p:cNvPr>
          <p:cNvSpPr txBox="1"/>
          <p:nvPr/>
        </p:nvSpPr>
        <p:spPr>
          <a:xfrm>
            <a:off x="5669427" y="4311398"/>
            <a:ext cx="6098720" cy="923330"/>
          </a:xfrm>
          <a:prstGeom prst="rect">
            <a:avLst/>
          </a:prstGeom>
          <a:solidFill>
            <a:schemeClr val="accent1"/>
          </a:solidFill>
        </p:spPr>
        <p:txBody>
          <a:bodyPr wrap="square">
            <a:spAutoFit/>
          </a:bodyPr>
          <a:lstStyle/>
          <a:p>
            <a:r>
              <a:rPr lang="en-US" dirty="0">
                <a:latin typeface="Calibri" panose="020F0502020204030204" pitchFamily="34" charset="0"/>
              </a:rPr>
              <a:t>Once the object is detected Arduino controls the </a:t>
            </a:r>
            <a:r>
              <a:rPr lang="en-US" dirty="0" err="1">
                <a:latin typeface="Calibri" panose="020F0502020204030204" pitchFamily="34" charset="0"/>
              </a:rPr>
              <a:t>pwm</a:t>
            </a:r>
            <a:r>
              <a:rPr lang="en-US" dirty="0">
                <a:latin typeface="Calibri" panose="020F0502020204030204" pitchFamily="34" charset="0"/>
              </a:rPr>
              <a:t> so that motors can be made to move left/right or go straight , to follow it.</a:t>
            </a:r>
          </a:p>
        </p:txBody>
      </p:sp>
      <p:sp>
        <p:nvSpPr>
          <p:cNvPr id="8" name="Rectangle 7">
            <a:extLst>
              <a:ext uri="{FF2B5EF4-FFF2-40B4-BE49-F238E27FC236}">
                <a16:creationId xmlns:a16="http://schemas.microsoft.com/office/drawing/2014/main" id="{C6DB710B-A1B0-F4B4-33DB-993E09A24167}"/>
              </a:ext>
            </a:extLst>
          </p:cNvPr>
          <p:cNvSpPr/>
          <p:nvPr/>
        </p:nvSpPr>
        <p:spPr>
          <a:xfrm>
            <a:off x="9901646" y="4611189"/>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185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6E9C959-5354-15A2-4554-AE760E546D84}"/>
              </a:ext>
            </a:extLst>
          </p:cNvPr>
          <p:cNvSpPr>
            <a:spLocks noGrp="1"/>
          </p:cNvSpPr>
          <p:nvPr>
            <p:ph type="title"/>
          </p:nvPr>
        </p:nvSpPr>
        <p:spPr>
          <a:xfrm>
            <a:off x="1451580" y="804520"/>
            <a:ext cx="4176511" cy="1049235"/>
          </a:xfrm>
        </p:spPr>
        <p:txBody>
          <a:bodyPr>
            <a:normAutofit/>
          </a:bodyPr>
          <a:lstStyle/>
          <a:p>
            <a:r>
              <a:rPr lang="en-US" dirty="0"/>
              <a:t>CAR chassis</a:t>
            </a:r>
          </a:p>
        </p:txBody>
      </p:sp>
      <p:sp>
        <p:nvSpPr>
          <p:cNvPr id="56" name="Rectangle 5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Content Placeholder 2">
            <a:extLst>
              <a:ext uri="{FF2B5EF4-FFF2-40B4-BE49-F238E27FC236}">
                <a16:creationId xmlns:a16="http://schemas.microsoft.com/office/drawing/2014/main" id="{FAD41298-CAFC-AB27-9330-779EFF0190D1}"/>
              </a:ext>
            </a:extLst>
          </p:cNvPr>
          <p:cNvSpPr>
            <a:spLocks noGrp="1"/>
          </p:cNvSpPr>
          <p:nvPr>
            <p:ph idx="1"/>
          </p:nvPr>
        </p:nvSpPr>
        <p:spPr>
          <a:xfrm>
            <a:off x="1451581" y="2015732"/>
            <a:ext cx="4172212" cy="3450613"/>
          </a:xfrm>
        </p:spPr>
        <p:txBody>
          <a:bodyPr>
            <a:normAutofit/>
          </a:bodyPr>
          <a:lstStyle/>
          <a:p>
            <a:pPr>
              <a:lnSpc>
                <a:spcPct val="110000"/>
              </a:lnSpc>
            </a:pPr>
            <a:r>
              <a:rPr lang="en-US" sz="1700">
                <a:effectLst/>
                <a:latin typeface="Times New Roman" panose="02020603050405020304" pitchFamily="18" charset="0"/>
                <a:ea typeface="Times New Roman" panose="02020603050405020304" pitchFamily="18" charset="0"/>
              </a:rPr>
              <a:t>Car chassis with 4 DC motors and an L298N Motor Drive Controller</a:t>
            </a:r>
          </a:p>
          <a:p>
            <a:pPr>
              <a:lnSpc>
                <a:spcPct val="110000"/>
              </a:lnSpc>
            </a:pPr>
            <a:r>
              <a:rPr lang="en-US" sz="1700">
                <a:latin typeface="Times New Roman" panose="02020603050405020304" pitchFamily="18" charset="0"/>
              </a:rPr>
              <a:t>Two standard H-bridges capable of driving a pair of DC motors, making it ideal for building a two-wheeled robotic platform.</a:t>
            </a:r>
          </a:p>
          <a:p>
            <a:pPr>
              <a:lnSpc>
                <a:spcPct val="110000"/>
              </a:lnSpc>
            </a:pPr>
            <a:r>
              <a:rPr lang="en-US" sz="1700">
                <a:latin typeface="Times New Roman" panose="02020603050405020304" pitchFamily="18" charset="0"/>
              </a:rPr>
              <a:t>The module has two direction control pins. The IN1 and IN2 pins control the spinning direction of motors on the left and  IN3 and IN4 control the spinning direction of motors on the right.</a:t>
            </a:r>
          </a:p>
        </p:txBody>
      </p:sp>
      <p:pic>
        <p:nvPicPr>
          <p:cNvPr id="6" name="Picture 5">
            <a:extLst>
              <a:ext uri="{FF2B5EF4-FFF2-40B4-BE49-F238E27FC236}">
                <a16:creationId xmlns:a16="http://schemas.microsoft.com/office/drawing/2014/main" id="{22D6B333-4A45-593E-A027-842BFEF57097}"/>
              </a:ext>
            </a:extLst>
          </p:cNvPr>
          <p:cNvPicPr>
            <a:picLocks noChangeAspect="1"/>
          </p:cNvPicPr>
          <p:nvPr/>
        </p:nvPicPr>
        <p:blipFill>
          <a:blip r:embed="rId2"/>
          <a:stretch>
            <a:fillRect/>
          </a:stretch>
        </p:blipFill>
        <p:spPr>
          <a:xfrm>
            <a:off x="6094411" y="1685035"/>
            <a:ext cx="4960442" cy="2901858"/>
          </a:xfrm>
          <a:prstGeom prst="rect">
            <a:avLst/>
          </a:prstGeom>
        </p:spPr>
      </p:pic>
      <p:pic>
        <p:nvPicPr>
          <p:cNvPr id="58" name="Picture 5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0" name="Straight Connector 5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240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658A461-961B-4E8E-4044-F4C4995D3C40}"/>
              </a:ext>
            </a:extLst>
          </p:cNvPr>
          <p:cNvSpPr>
            <a:spLocks noGrp="1"/>
          </p:cNvSpPr>
          <p:nvPr>
            <p:ph type="title"/>
          </p:nvPr>
        </p:nvSpPr>
        <p:spPr>
          <a:xfrm>
            <a:off x="7555992" y="707475"/>
            <a:ext cx="3157577" cy="1312001"/>
          </a:xfrm>
        </p:spPr>
        <p:txBody>
          <a:bodyPr anchor="t">
            <a:normAutofit/>
          </a:bodyPr>
          <a:lstStyle/>
          <a:p>
            <a:r>
              <a:rPr lang="en-US" sz="2800"/>
              <a:t>BATTERY</a:t>
            </a:r>
          </a:p>
        </p:txBody>
      </p:sp>
      <p:cxnSp>
        <p:nvCxnSpPr>
          <p:cNvPr id="15" name="Straight Connector 14">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4" name="Content Placeholder 3" descr="Text, whiteboard&#10;&#10;Description automatically generated">
            <a:extLst>
              <a:ext uri="{FF2B5EF4-FFF2-40B4-BE49-F238E27FC236}">
                <a16:creationId xmlns:a16="http://schemas.microsoft.com/office/drawing/2014/main" id="{DC9C58EB-0980-741E-6479-AE4EB2CB337B}"/>
              </a:ext>
            </a:extLst>
          </p:cNvPr>
          <p:cNvPicPr>
            <a:picLocks noChangeAspect="1"/>
          </p:cNvPicPr>
          <p:nvPr/>
        </p:nvPicPr>
        <p:blipFill>
          <a:blip r:embed="rId2"/>
          <a:stretch>
            <a:fillRect/>
          </a:stretch>
        </p:blipFill>
        <p:spPr>
          <a:xfrm>
            <a:off x="1136348" y="1964287"/>
            <a:ext cx="4657029" cy="3923546"/>
          </a:xfrm>
          <a:prstGeom prst="rect">
            <a:avLst/>
          </a:prstGeom>
        </p:spPr>
      </p:pic>
      <p:sp>
        <p:nvSpPr>
          <p:cNvPr id="8" name="Content Placeholder 7">
            <a:extLst>
              <a:ext uri="{FF2B5EF4-FFF2-40B4-BE49-F238E27FC236}">
                <a16:creationId xmlns:a16="http://schemas.microsoft.com/office/drawing/2014/main" id="{F8ED7F55-A085-28F6-95D3-2651E9B2A29D}"/>
              </a:ext>
            </a:extLst>
          </p:cNvPr>
          <p:cNvSpPr>
            <a:spLocks noGrp="1"/>
          </p:cNvSpPr>
          <p:nvPr>
            <p:ph idx="1"/>
          </p:nvPr>
        </p:nvSpPr>
        <p:spPr>
          <a:xfrm>
            <a:off x="7554138" y="2273608"/>
            <a:ext cx="3159432" cy="3940925"/>
          </a:xfrm>
        </p:spPr>
        <p:txBody>
          <a:bodyPr>
            <a:normAutofit/>
          </a:bodyPr>
          <a:lstStyle/>
          <a:p>
            <a:r>
              <a:rPr lang="en-US" dirty="0"/>
              <a:t>11.1 V Li-Po battery</a:t>
            </a:r>
          </a:p>
          <a:p>
            <a:r>
              <a:rPr lang="en-US" dirty="0"/>
              <a:t>Battery Capacity: 1000mAh</a:t>
            </a:r>
          </a:p>
          <a:p>
            <a:r>
              <a:rPr lang="en-US" dirty="0"/>
              <a:t>Quickly Rechargeable,  long cycle life </a:t>
            </a:r>
          </a:p>
        </p:txBody>
      </p:sp>
    </p:spTree>
    <p:extLst>
      <p:ext uri="{BB962C8B-B14F-4D97-AF65-F5344CB8AC3E}">
        <p14:creationId xmlns:p14="http://schemas.microsoft.com/office/powerpoint/2010/main" val="293939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D07169E0-9302-C083-F7BF-81180E88B6FC}"/>
              </a:ext>
            </a:extLst>
          </p:cNvPr>
          <p:cNvPicPr>
            <a:picLocks noChangeAspect="1"/>
          </p:cNvPicPr>
          <p:nvPr/>
        </p:nvPicPr>
        <p:blipFill rotWithShape="1">
          <a:blip r:embed="rId2">
            <a:alphaModFix amt="50000"/>
            <a:grayscl/>
          </a:blip>
          <a:srcRect t="13125" r="-1" b="-1"/>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ADB4DA5-ABC6-1D50-6F76-1FF7DC537E3B}"/>
              </a:ext>
            </a:extLst>
          </p:cNvPr>
          <p:cNvSpPr>
            <a:spLocks noGrp="1"/>
          </p:cNvSpPr>
          <p:nvPr>
            <p:ph type="title"/>
          </p:nvPr>
        </p:nvSpPr>
        <p:spPr>
          <a:xfrm>
            <a:off x="1130271" y="1193800"/>
            <a:ext cx="3193050" cy="4699000"/>
          </a:xfrm>
        </p:spPr>
        <p:txBody>
          <a:bodyPr anchor="ctr">
            <a:normAutofit/>
          </a:bodyPr>
          <a:lstStyle/>
          <a:p>
            <a:r>
              <a:rPr lang="en-US" sz="4000" dirty="0"/>
              <a:t>SOFTWARE</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7D7601-13D3-EA9B-31F3-F2760BF66D26}"/>
              </a:ext>
            </a:extLst>
          </p:cNvPr>
          <p:cNvSpPr>
            <a:spLocks noGrp="1"/>
          </p:cNvSpPr>
          <p:nvPr>
            <p:ph idx="1"/>
          </p:nvPr>
        </p:nvSpPr>
        <p:spPr>
          <a:xfrm>
            <a:off x="4976636" y="1193800"/>
            <a:ext cx="6085091" cy="4699000"/>
          </a:xfrm>
        </p:spPr>
        <p:txBody>
          <a:bodyPr anchor="ctr">
            <a:normAutofit/>
          </a:bodyPr>
          <a:lstStyle/>
          <a:p>
            <a:r>
              <a:rPr lang="en-US" sz="4000" dirty="0"/>
              <a:t>PIXY CODE FOR OBJECT POSITION DETECTION</a:t>
            </a:r>
          </a:p>
          <a:p>
            <a:r>
              <a:rPr lang="en-US" sz="4000" dirty="0"/>
              <a:t>PWM FOR MOTOR CONTROL</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826909269"/>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AAF9-63D8-A368-63FD-A02DEE325E67}"/>
              </a:ext>
            </a:extLst>
          </p:cNvPr>
          <p:cNvSpPr>
            <a:spLocks noGrp="1"/>
          </p:cNvSpPr>
          <p:nvPr>
            <p:ph type="title"/>
          </p:nvPr>
        </p:nvSpPr>
        <p:spPr/>
        <p:txBody>
          <a:bodyPr/>
          <a:lstStyle/>
          <a:p>
            <a:r>
              <a:rPr lang="en-US" dirty="0"/>
              <a:t>PIXY CODE</a:t>
            </a:r>
          </a:p>
        </p:txBody>
      </p:sp>
      <p:sp>
        <p:nvSpPr>
          <p:cNvPr id="3" name="Content Placeholder 2">
            <a:extLst>
              <a:ext uri="{FF2B5EF4-FFF2-40B4-BE49-F238E27FC236}">
                <a16:creationId xmlns:a16="http://schemas.microsoft.com/office/drawing/2014/main" id="{08F89CCC-BF1A-6746-B37C-AC3465F0985A}"/>
              </a:ext>
            </a:extLst>
          </p:cNvPr>
          <p:cNvSpPr>
            <a:spLocks noGrp="1"/>
          </p:cNvSpPr>
          <p:nvPr>
            <p:ph idx="1"/>
          </p:nvPr>
        </p:nvSpPr>
        <p:spPr>
          <a:xfrm>
            <a:off x="1043365" y="2039922"/>
            <a:ext cx="6587522" cy="2988129"/>
          </a:xfrm>
        </p:spPr>
        <p:txBody>
          <a:bodyPr>
            <a:normAutofit fontScale="85000" lnSpcReduction="10000"/>
          </a:bodyPr>
          <a:lstStyle/>
          <a:p>
            <a:r>
              <a:rPr lang="en-US" dirty="0" err="1"/>
              <a:t>pixy.ccc.getBlocks</a:t>
            </a:r>
            <a:r>
              <a:rPr lang="en-US" dirty="0"/>
              <a:t>() function can be used to read the blocks , if an object is detected .</a:t>
            </a:r>
          </a:p>
          <a:p>
            <a:r>
              <a:rPr lang="en-US" dirty="0"/>
              <a:t>This gives us x, y coordinates of the object , as well as width and height</a:t>
            </a:r>
          </a:p>
          <a:p>
            <a:r>
              <a:rPr lang="en-US" dirty="0"/>
              <a:t>Centre of the object is determined using </a:t>
            </a:r>
            <a:r>
              <a:rPr lang="en-US" dirty="0">
                <a:solidFill>
                  <a:srgbClr val="FF0000"/>
                </a:solidFill>
                <a:highlight>
                  <a:srgbClr val="FFFF00"/>
                </a:highlight>
              </a:rPr>
              <a:t>cx = (x + (width / 2))</a:t>
            </a:r>
          </a:p>
          <a:p>
            <a:r>
              <a:rPr lang="en-US" dirty="0"/>
              <a:t>X range (0-316) and Y range(0-208) are mapped to -1 to +1</a:t>
            </a:r>
          </a:p>
          <a:p>
            <a:r>
              <a:rPr lang="en-US" dirty="0"/>
              <a:t>Object is on ground , so we only need Centre calculated with X</a:t>
            </a:r>
          </a:p>
          <a:p>
            <a:r>
              <a:rPr lang="en-US" dirty="0"/>
              <a:t>This is used to track left and right motion of the object.</a:t>
            </a:r>
          </a:p>
        </p:txBody>
      </p:sp>
      <p:graphicFrame>
        <p:nvGraphicFramePr>
          <p:cNvPr id="4" name="Object 3">
            <a:extLst>
              <a:ext uri="{FF2B5EF4-FFF2-40B4-BE49-F238E27FC236}">
                <a16:creationId xmlns:a16="http://schemas.microsoft.com/office/drawing/2014/main" id="{69D54992-F820-68B9-C1AD-2AF3F5BC92A5}"/>
              </a:ext>
            </a:extLst>
          </p:cNvPr>
          <p:cNvGraphicFramePr>
            <a:graphicFrameLocks noChangeAspect="1"/>
          </p:cNvGraphicFramePr>
          <p:nvPr>
            <p:extLst>
              <p:ext uri="{D42A27DB-BD31-4B8C-83A1-F6EECF244321}">
                <p14:modId xmlns:p14="http://schemas.microsoft.com/office/powerpoint/2010/main" val="578473787"/>
              </p:ext>
            </p:extLst>
          </p:nvPr>
        </p:nvGraphicFramePr>
        <p:xfrm>
          <a:off x="4610100" y="2743200"/>
          <a:ext cx="914400" cy="198438"/>
        </p:xfrm>
        <a:graphic>
          <a:graphicData uri="http://schemas.openxmlformats.org/presentationml/2006/ole">
            <mc:AlternateContent xmlns:mc="http://schemas.openxmlformats.org/markup-compatibility/2006">
              <mc:Choice xmlns:v="urn:schemas-microsoft-com:vml" Requires="v">
                <p:oleObj name="Equation" r:id="rId2" imgW="914400" imgH="198720" progId="Equation.DSMT4">
                  <p:embed/>
                </p:oleObj>
              </mc:Choice>
              <mc:Fallback>
                <p:oleObj name="Equation" r:id="rId2" imgW="914400" imgH="198720" progId="Equation.DSMT4">
                  <p:embed/>
                  <p:pic>
                    <p:nvPicPr>
                      <p:cNvPr id="0" name=""/>
                      <p:cNvPicPr/>
                      <p:nvPr/>
                    </p:nvPicPr>
                    <p:blipFill>
                      <a:blip r:embed="rId3"/>
                      <a:stretch>
                        <a:fillRect/>
                      </a:stretch>
                    </p:blipFill>
                    <p:spPr>
                      <a:xfrm>
                        <a:off x="4610100" y="2743200"/>
                        <a:ext cx="914400" cy="19843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B1E96591-57A1-7799-AC74-79B2570B9621}"/>
              </a:ext>
            </a:extLst>
          </p:cNvPr>
          <p:cNvPicPr>
            <a:picLocks noChangeAspect="1"/>
          </p:cNvPicPr>
          <p:nvPr/>
        </p:nvPicPr>
        <p:blipFill>
          <a:blip r:embed="rId4"/>
          <a:stretch>
            <a:fillRect/>
          </a:stretch>
        </p:blipFill>
        <p:spPr>
          <a:xfrm>
            <a:off x="8115966" y="2380561"/>
            <a:ext cx="3895753" cy="2390792"/>
          </a:xfrm>
          <a:prstGeom prst="rect">
            <a:avLst/>
          </a:prstGeom>
        </p:spPr>
      </p:pic>
    </p:spTree>
    <p:extLst>
      <p:ext uri="{BB962C8B-B14F-4D97-AF65-F5344CB8AC3E}">
        <p14:creationId xmlns:p14="http://schemas.microsoft.com/office/powerpoint/2010/main" val="31367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3FF1E-51C4-30DE-D5F9-284C02C45250}"/>
              </a:ext>
            </a:extLst>
          </p:cNvPr>
          <p:cNvSpPr>
            <a:spLocks noGrp="1"/>
          </p:cNvSpPr>
          <p:nvPr>
            <p:ph type="title"/>
          </p:nvPr>
        </p:nvSpPr>
        <p:spPr>
          <a:xfrm>
            <a:off x="849683" y="1240076"/>
            <a:ext cx="2727813" cy="4584527"/>
          </a:xfrm>
        </p:spPr>
        <p:txBody>
          <a:bodyPr>
            <a:normAutofit/>
          </a:bodyPr>
          <a:lstStyle/>
          <a:p>
            <a:r>
              <a:rPr lang="en-US" sz="2700">
                <a:solidFill>
                  <a:srgbClr val="FFFFFF"/>
                </a:solidFill>
              </a:rPr>
              <a:t>Pwm (</a:t>
            </a:r>
            <a:r>
              <a:rPr lang="en-US" sz="2700" b="0" i="0">
                <a:solidFill>
                  <a:srgbClr val="FFFFFF"/>
                </a:solidFill>
                <a:effectLst/>
                <a:latin typeface="Segoe UI" panose="020B0502040204020203" pitchFamily="34" charset="0"/>
              </a:rPr>
              <a:t>Pulse Width Modulation) </a:t>
            </a:r>
            <a:r>
              <a:rPr lang="en-US" sz="2700">
                <a:solidFill>
                  <a:srgbClr val="FFFFFF"/>
                </a:solidFill>
              </a:rPr>
              <a:t>for motor control</a:t>
            </a:r>
          </a:p>
        </p:txBody>
      </p:sp>
      <p:sp>
        <p:nvSpPr>
          <p:cNvPr id="3" name="Content Placeholder 2">
            <a:extLst>
              <a:ext uri="{FF2B5EF4-FFF2-40B4-BE49-F238E27FC236}">
                <a16:creationId xmlns:a16="http://schemas.microsoft.com/office/drawing/2014/main" id="{41E9A75D-A5B1-4E54-6F68-574748A1FE83}"/>
              </a:ext>
            </a:extLst>
          </p:cNvPr>
          <p:cNvSpPr>
            <a:spLocks noGrp="1"/>
          </p:cNvSpPr>
          <p:nvPr>
            <p:ph idx="1"/>
          </p:nvPr>
        </p:nvSpPr>
        <p:spPr>
          <a:xfrm>
            <a:off x="4705594" y="1240077"/>
            <a:ext cx="6034827" cy="4916465"/>
          </a:xfrm>
        </p:spPr>
        <p:txBody>
          <a:bodyPr anchor="t">
            <a:normAutofit/>
          </a:bodyPr>
          <a:lstStyle/>
          <a:p>
            <a:pPr>
              <a:lnSpc>
                <a:spcPct val="110000"/>
              </a:lnSpc>
            </a:pPr>
            <a:r>
              <a:rPr lang="en-US" sz="1700" b="0" i="0">
                <a:effectLst/>
                <a:latin typeface="Segoe UI" panose="020B0502040204020203" pitchFamily="34" charset="0"/>
              </a:rPr>
              <a:t>PWM is a technique in which the average value of the input voltage is adjusted by sending a series of ON-OFF pulses. </a:t>
            </a:r>
          </a:p>
          <a:p>
            <a:pPr>
              <a:lnSpc>
                <a:spcPct val="110000"/>
              </a:lnSpc>
            </a:pPr>
            <a:r>
              <a:rPr lang="en-US" sz="1700" b="0" i="0">
                <a:effectLst/>
                <a:latin typeface="Segoe UI" panose="020B0502040204020203" pitchFamily="34" charset="0"/>
              </a:rPr>
              <a:t>Average voltage is proportional to the width of the pulses, which is referred to as the Duty Cycle: Increased duty cycle , gives greater speed and vice versa.</a:t>
            </a:r>
          </a:p>
          <a:p>
            <a:pPr>
              <a:lnSpc>
                <a:spcPct val="110000"/>
              </a:lnSpc>
            </a:pPr>
            <a:r>
              <a:rPr lang="en-US" sz="1700">
                <a:latin typeface="Segoe UI" panose="020B0502040204020203" pitchFamily="34" charset="0"/>
              </a:rPr>
              <a:t>When the motor is moving straight , both wheels are at duty cycle 70 (70/255= 27.5%)</a:t>
            </a:r>
          </a:p>
          <a:p>
            <a:pPr>
              <a:lnSpc>
                <a:spcPct val="110000"/>
              </a:lnSpc>
            </a:pPr>
            <a:r>
              <a:rPr lang="en-US" sz="1700">
                <a:latin typeface="Segoe UI" panose="020B0502040204020203" pitchFamily="34" charset="0"/>
              </a:rPr>
              <a:t>When the motor is moving right , right wheels are at 40(15.6%) duty and left wheels are at 100 (39.2%) duty.</a:t>
            </a:r>
          </a:p>
          <a:p>
            <a:pPr>
              <a:lnSpc>
                <a:spcPct val="110000"/>
              </a:lnSpc>
            </a:pPr>
            <a:r>
              <a:rPr lang="en-US" sz="1700">
                <a:latin typeface="Segoe UI" panose="020B0502040204020203" pitchFamily="34" charset="0"/>
              </a:rPr>
              <a:t>When the motor is moving left , left wheels are at 40(15.6%) duty and right wheels are at 100 (39.2%) duty.</a:t>
            </a:r>
          </a:p>
          <a:p>
            <a:pPr>
              <a:lnSpc>
                <a:spcPct val="110000"/>
              </a:lnSpc>
            </a:pPr>
            <a:endParaRPr lang="en-US" sz="1700"/>
          </a:p>
        </p:txBody>
      </p:sp>
    </p:spTree>
    <p:extLst>
      <p:ext uri="{BB962C8B-B14F-4D97-AF65-F5344CB8AC3E}">
        <p14:creationId xmlns:p14="http://schemas.microsoft.com/office/powerpoint/2010/main" val="179942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5995D69-DEB1-7CDB-B410-D8423F6FE3A9}"/>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3600"/>
              <a:t>Motor code</a:t>
            </a:r>
          </a:p>
        </p:txBody>
      </p:sp>
      <p:pic>
        <p:nvPicPr>
          <p:cNvPr id="4" name="Content Placeholder 3">
            <a:extLst>
              <a:ext uri="{FF2B5EF4-FFF2-40B4-BE49-F238E27FC236}">
                <a16:creationId xmlns:a16="http://schemas.microsoft.com/office/drawing/2014/main" id="{4F2447E6-D6AF-0098-7F26-FC2B3B040AFF}"/>
              </a:ext>
            </a:extLst>
          </p:cNvPr>
          <p:cNvPicPr>
            <a:picLocks noGrp="1" noChangeAspect="1"/>
          </p:cNvPicPr>
          <p:nvPr>
            <p:ph idx="1"/>
          </p:nvPr>
        </p:nvPicPr>
        <p:blipFill>
          <a:blip r:embed="rId3"/>
          <a:stretch>
            <a:fillRect/>
          </a:stretch>
        </p:blipFill>
        <p:spPr>
          <a:xfrm>
            <a:off x="2586084" y="643992"/>
            <a:ext cx="2612542" cy="3495040"/>
          </a:xfrm>
          <a:prstGeom prst="rect">
            <a:avLst/>
          </a:prstGeom>
        </p:spPr>
      </p:pic>
      <p:pic>
        <p:nvPicPr>
          <p:cNvPr id="5" name="Picture 4">
            <a:extLst>
              <a:ext uri="{FF2B5EF4-FFF2-40B4-BE49-F238E27FC236}">
                <a16:creationId xmlns:a16="http://schemas.microsoft.com/office/drawing/2014/main" id="{A5855943-43F6-6E20-9A18-D708501BFAAF}"/>
              </a:ext>
            </a:extLst>
          </p:cNvPr>
          <p:cNvPicPr>
            <a:picLocks noChangeAspect="1"/>
          </p:cNvPicPr>
          <p:nvPr/>
        </p:nvPicPr>
        <p:blipFill>
          <a:blip r:embed="rId4"/>
          <a:stretch>
            <a:fillRect/>
          </a:stretch>
        </p:blipFill>
        <p:spPr>
          <a:xfrm>
            <a:off x="6649610" y="643992"/>
            <a:ext cx="3285337" cy="3495040"/>
          </a:xfrm>
          <a:prstGeom prst="rect">
            <a:avLst/>
          </a:prstGeom>
        </p:spPr>
      </p:pic>
      <p:cxnSp>
        <p:nvCxnSpPr>
          <p:cNvPr id="22" name="Straight Connector 21">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882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72">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8" name="Picture 74">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9" name="Straight Connector 76">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78">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91" name="Rectangle 80">
            <a:extLst>
              <a:ext uri="{FF2B5EF4-FFF2-40B4-BE49-F238E27FC236}">
                <a16:creationId xmlns:a16="http://schemas.microsoft.com/office/drawing/2014/main" id="{5DC3EAF9-72B3-4C8A-B136-36D5FEA2F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82">
            <a:extLst>
              <a:ext uri="{FF2B5EF4-FFF2-40B4-BE49-F238E27FC236}">
                <a16:creationId xmlns:a16="http://schemas.microsoft.com/office/drawing/2014/main" id="{56EE4A92-D979-45B8-98F8-1AED89DF5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7E51557-D10B-043A-B751-93A7BB0908F7}"/>
              </a:ext>
            </a:extLst>
          </p:cNvPr>
          <p:cNvSpPr>
            <a:spLocks noGrp="1"/>
          </p:cNvSpPr>
          <p:nvPr>
            <p:ph type="title"/>
          </p:nvPr>
        </p:nvSpPr>
        <p:spPr>
          <a:xfrm>
            <a:off x="7381316" y="1364205"/>
            <a:ext cx="5596406" cy="3152742"/>
          </a:xfrm>
        </p:spPr>
        <p:txBody>
          <a:bodyPr vert="horz" lIns="91440" tIns="45720" rIns="91440" bIns="45720" rtlCol="0" anchor="ctr">
            <a:normAutofit/>
          </a:bodyPr>
          <a:lstStyle/>
          <a:p>
            <a:r>
              <a:rPr lang="en-US"/>
              <a:t>flowchart</a:t>
            </a:r>
            <a:endParaRPr lang="en-US" dirty="0"/>
          </a:p>
        </p:txBody>
      </p:sp>
      <p:pic>
        <p:nvPicPr>
          <p:cNvPr id="5" name="Content Placeholder 4" descr="Diagram">
            <a:extLst>
              <a:ext uri="{FF2B5EF4-FFF2-40B4-BE49-F238E27FC236}">
                <a16:creationId xmlns:a16="http://schemas.microsoft.com/office/drawing/2014/main" id="{E0AFF684-82B9-3332-C3EA-55AF11BBE1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3721" y="101506"/>
            <a:ext cx="6212840" cy="5654129"/>
          </a:xfrm>
          <a:prstGeom prst="rect">
            <a:avLst/>
          </a:prstGeom>
        </p:spPr>
      </p:pic>
      <p:pic>
        <p:nvPicPr>
          <p:cNvPr id="85" name="Picture 84">
            <a:extLst>
              <a:ext uri="{FF2B5EF4-FFF2-40B4-BE49-F238E27FC236}">
                <a16:creationId xmlns:a16="http://schemas.microsoft.com/office/drawing/2014/main" id="{74C2E529-DF0A-4EAD-BAEC-8F2E222A94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7" name="Straight Connector 86">
            <a:extLst>
              <a:ext uri="{FF2B5EF4-FFF2-40B4-BE49-F238E27FC236}">
                <a16:creationId xmlns:a16="http://schemas.microsoft.com/office/drawing/2014/main" id="{D29A7DB0-0CB3-4394-A827-586E0CC21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410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B222-CD3D-2288-5E86-6EEE7878CE16}"/>
              </a:ext>
            </a:extLst>
          </p:cNvPr>
          <p:cNvSpPr>
            <a:spLocks noGrp="1"/>
          </p:cNvSpPr>
          <p:nvPr>
            <p:ph type="title"/>
          </p:nvPr>
        </p:nvSpPr>
        <p:spPr/>
        <p:txBody>
          <a:bodyPr/>
          <a:lstStyle/>
          <a:p>
            <a:r>
              <a:rPr lang="en-US" dirty="0"/>
              <a:t>BLOCK DIAGRAM</a:t>
            </a:r>
          </a:p>
        </p:txBody>
      </p:sp>
      <p:sp>
        <p:nvSpPr>
          <p:cNvPr id="3" name="Content Placeholder 2">
            <a:extLst>
              <a:ext uri="{FF2B5EF4-FFF2-40B4-BE49-F238E27FC236}">
                <a16:creationId xmlns:a16="http://schemas.microsoft.com/office/drawing/2014/main" id="{AEAFD52E-6117-0EF8-D744-B9A864DD56D1}"/>
              </a:ext>
            </a:extLst>
          </p:cNvPr>
          <p:cNvSpPr>
            <a:spLocks noGrp="1"/>
          </p:cNvSpPr>
          <p:nvPr>
            <p:ph idx="1"/>
          </p:nvPr>
        </p:nvSpPr>
        <p:spPr/>
        <p:txBody>
          <a:bodyPr/>
          <a:lstStyle/>
          <a:p>
            <a:endParaRPr lang="en-US" dirty="0"/>
          </a:p>
        </p:txBody>
      </p:sp>
      <p:sp>
        <p:nvSpPr>
          <p:cNvPr id="5" name="Rectangle 4">
            <a:extLst>
              <a:ext uri="{FF2B5EF4-FFF2-40B4-BE49-F238E27FC236}">
                <a16:creationId xmlns:a16="http://schemas.microsoft.com/office/drawing/2014/main" id="{F5FAB6FF-DED4-6ADF-1350-89C310C5C786}"/>
              </a:ext>
            </a:extLst>
          </p:cNvPr>
          <p:cNvSpPr/>
          <p:nvPr/>
        </p:nvSpPr>
        <p:spPr>
          <a:xfrm>
            <a:off x="5377609" y="3300154"/>
            <a:ext cx="1751214" cy="78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ARDUINO UNO</a:t>
            </a:r>
          </a:p>
        </p:txBody>
      </p:sp>
      <p:sp>
        <p:nvSpPr>
          <p:cNvPr id="6" name="Rectangle 5">
            <a:extLst>
              <a:ext uri="{FF2B5EF4-FFF2-40B4-BE49-F238E27FC236}">
                <a16:creationId xmlns:a16="http://schemas.microsoft.com/office/drawing/2014/main" id="{009F8D9F-B4AB-1B16-66FE-842832BA2062}"/>
              </a:ext>
            </a:extLst>
          </p:cNvPr>
          <p:cNvSpPr/>
          <p:nvPr/>
        </p:nvSpPr>
        <p:spPr>
          <a:xfrm>
            <a:off x="2842953" y="3347569"/>
            <a:ext cx="1751214" cy="78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PIXY 2 CAMERA SENSOR</a:t>
            </a:r>
          </a:p>
        </p:txBody>
      </p:sp>
      <p:cxnSp>
        <p:nvCxnSpPr>
          <p:cNvPr id="8" name="Straight Arrow Connector 7">
            <a:extLst>
              <a:ext uri="{FF2B5EF4-FFF2-40B4-BE49-F238E27FC236}">
                <a16:creationId xmlns:a16="http://schemas.microsoft.com/office/drawing/2014/main" id="{93C6ACDD-7AD0-051D-B8FB-2C0D2C724139}"/>
              </a:ext>
            </a:extLst>
          </p:cNvPr>
          <p:cNvCxnSpPr/>
          <p:nvPr/>
        </p:nvCxnSpPr>
        <p:spPr>
          <a:xfrm>
            <a:off x="4594167" y="3741038"/>
            <a:ext cx="783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C66973F-2A30-D959-38AE-CBA110503560}"/>
              </a:ext>
            </a:extLst>
          </p:cNvPr>
          <p:cNvSpPr/>
          <p:nvPr/>
        </p:nvSpPr>
        <p:spPr>
          <a:xfrm>
            <a:off x="5377609" y="4527976"/>
            <a:ext cx="1751214" cy="78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POWER-11V</a:t>
            </a:r>
          </a:p>
          <a:p>
            <a:pPr algn="ctr"/>
            <a:r>
              <a:rPr lang="en-US" dirty="0"/>
              <a:t> LI-PO BATTERY</a:t>
            </a:r>
          </a:p>
        </p:txBody>
      </p:sp>
      <p:cxnSp>
        <p:nvCxnSpPr>
          <p:cNvPr id="15" name="Straight Arrow Connector 14">
            <a:extLst>
              <a:ext uri="{FF2B5EF4-FFF2-40B4-BE49-F238E27FC236}">
                <a16:creationId xmlns:a16="http://schemas.microsoft.com/office/drawing/2014/main" id="{E920956B-8DF6-FA4B-BBF4-8652C7D3171A}"/>
              </a:ext>
            </a:extLst>
          </p:cNvPr>
          <p:cNvCxnSpPr>
            <a:endCxn id="5" idx="2"/>
          </p:cNvCxnSpPr>
          <p:nvPr/>
        </p:nvCxnSpPr>
        <p:spPr>
          <a:xfrm flipV="1">
            <a:off x="6253216" y="4087092"/>
            <a:ext cx="0" cy="440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02B1CD5-8986-86B3-D1A4-1C439BD95FE1}"/>
              </a:ext>
            </a:extLst>
          </p:cNvPr>
          <p:cNvSpPr/>
          <p:nvPr/>
        </p:nvSpPr>
        <p:spPr>
          <a:xfrm>
            <a:off x="7912265" y="3300154"/>
            <a:ext cx="1751214" cy="786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MOTOR CHASSIS</a:t>
            </a:r>
          </a:p>
        </p:txBody>
      </p:sp>
      <p:cxnSp>
        <p:nvCxnSpPr>
          <p:cNvPr id="20" name="Straight Arrow Connector 19">
            <a:extLst>
              <a:ext uri="{FF2B5EF4-FFF2-40B4-BE49-F238E27FC236}">
                <a16:creationId xmlns:a16="http://schemas.microsoft.com/office/drawing/2014/main" id="{810D234C-AA97-24D7-0771-D2C8B98A8258}"/>
              </a:ext>
            </a:extLst>
          </p:cNvPr>
          <p:cNvCxnSpPr>
            <a:stCxn id="5" idx="3"/>
            <a:endCxn id="16" idx="1"/>
          </p:cNvCxnSpPr>
          <p:nvPr/>
        </p:nvCxnSpPr>
        <p:spPr>
          <a:xfrm>
            <a:off x="7128823" y="3693623"/>
            <a:ext cx="7834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0702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6CFE2-D595-8678-A9EA-B30C2AB709F1}"/>
              </a:ext>
            </a:extLst>
          </p:cNvPr>
          <p:cNvSpPr>
            <a:spLocks noGrp="1"/>
          </p:cNvSpPr>
          <p:nvPr>
            <p:ph type="title"/>
          </p:nvPr>
        </p:nvSpPr>
        <p:spPr>
          <a:xfrm>
            <a:off x="849683" y="1240076"/>
            <a:ext cx="2727813" cy="4584527"/>
          </a:xfrm>
        </p:spPr>
        <p:txBody>
          <a:bodyPr>
            <a:normAutofit/>
          </a:bodyPr>
          <a:lstStyle/>
          <a:p>
            <a:r>
              <a:rPr lang="en-US" dirty="0">
                <a:solidFill>
                  <a:srgbClr val="FFFFFF"/>
                </a:solidFill>
              </a:rPr>
              <a:t>CONTENTS</a:t>
            </a:r>
          </a:p>
        </p:txBody>
      </p:sp>
      <p:graphicFrame>
        <p:nvGraphicFramePr>
          <p:cNvPr id="4" name="Content Placeholder 3">
            <a:extLst>
              <a:ext uri="{FF2B5EF4-FFF2-40B4-BE49-F238E27FC236}">
                <a16:creationId xmlns:a16="http://schemas.microsoft.com/office/drawing/2014/main" id="{0265B244-313D-B66E-EF90-67004CDA7E06}"/>
              </a:ext>
            </a:extLst>
          </p:cNvPr>
          <p:cNvGraphicFramePr>
            <a:graphicFrameLocks noGrp="1"/>
          </p:cNvGraphicFramePr>
          <p:nvPr>
            <p:ph idx="1"/>
            <p:extLst>
              <p:ext uri="{D42A27DB-BD31-4B8C-83A1-F6EECF244321}">
                <p14:modId xmlns:p14="http://schemas.microsoft.com/office/powerpoint/2010/main" val="3651504407"/>
              </p:ext>
            </p:extLst>
          </p:nvPr>
        </p:nvGraphicFramePr>
        <p:xfrm>
          <a:off x="4629394" y="908138"/>
          <a:ext cx="6034827" cy="4916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2542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28">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3" name="Rectangle 32">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2DBC1E4-B677-2D9F-449B-AF7FAF390649}"/>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a:t>Circuit diagram</a:t>
            </a:r>
          </a:p>
        </p:txBody>
      </p:sp>
      <p:pic>
        <p:nvPicPr>
          <p:cNvPr id="5" name="Content Placeholder 4" descr="Diagram, schematic&#10;&#10;Description automatically generated">
            <a:extLst>
              <a:ext uri="{FF2B5EF4-FFF2-40B4-BE49-F238E27FC236}">
                <a16:creationId xmlns:a16="http://schemas.microsoft.com/office/drawing/2014/main" id="{94305E47-99AD-494E-2B5D-9AE182648A9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001" b="-1"/>
          <a:stretch/>
        </p:blipFill>
        <p:spPr>
          <a:xfrm>
            <a:off x="791692" y="572854"/>
            <a:ext cx="6492690" cy="3652214"/>
          </a:xfrm>
          <a:prstGeom prst="rect">
            <a:avLst/>
          </a:prstGeom>
        </p:spPr>
      </p:pic>
      <p:cxnSp>
        <p:nvCxnSpPr>
          <p:cNvPr id="37" name="Straight Connector 36">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9" name="Picture 38">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40">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830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E3EE-6138-FE82-3C61-9315173343C6}"/>
              </a:ext>
            </a:extLst>
          </p:cNvPr>
          <p:cNvSpPr>
            <a:spLocks noGrp="1"/>
          </p:cNvSpPr>
          <p:nvPr>
            <p:ph type="title"/>
          </p:nvPr>
        </p:nvSpPr>
        <p:spPr/>
        <p:txBody>
          <a:bodyPr/>
          <a:lstStyle/>
          <a:p>
            <a:r>
              <a:rPr lang="en-US" dirty="0"/>
              <a:t>Demo</a:t>
            </a:r>
          </a:p>
        </p:txBody>
      </p:sp>
      <p:pic>
        <p:nvPicPr>
          <p:cNvPr id="4" name="Object follower Team J">
            <a:hlinkClick r:id="" action="ppaction://media"/>
            <a:extLst>
              <a:ext uri="{FF2B5EF4-FFF2-40B4-BE49-F238E27FC236}">
                <a16:creationId xmlns:a16="http://schemas.microsoft.com/office/drawing/2014/main" id="{F51B9C4D-E146-25F1-A48E-3518F520C4E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86960" y="1937748"/>
            <a:ext cx="6132512" cy="3449638"/>
          </a:xfrm>
        </p:spPr>
      </p:pic>
    </p:spTree>
    <p:extLst>
      <p:ext uri="{BB962C8B-B14F-4D97-AF65-F5344CB8AC3E}">
        <p14:creationId xmlns:p14="http://schemas.microsoft.com/office/powerpoint/2010/main" val="353638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A048B99C-2231-37B4-2F38-25B9C7F1169B}"/>
              </a:ext>
            </a:extLst>
          </p:cNvPr>
          <p:cNvSpPr>
            <a:spLocks noGrp="1"/>
          </p:cNvSpPr>
          <p:nvPr>
            <p:ph type="title"/>
          </p:nvPr>
        </p:nvSpPr>
        <p:spPr>
          <a:xfrm>
            <a:off x="1451579" y="2303047"/>
            <a:ext cx="3272093" cy="2674198"/>
          </a:xfrm>
        </p:spPr>
        <p:txBody>
          <a:bodyPr anchor="t">
            <a:normAutofit/>
          </a:bodyPr>
          <a:lstStyle/>
          <a:p>
            <a:r>
              <a:rPr lang="en-US" dirty="0"/>
              <a:t>observations</a:t>
            </a:r>
          </a:p>
        </p:txBody>
      </p:sp>
      <p:cxnSp>
        <p:nvCxnSpPr>
          <p:cNvPr id="17" name="Straight Connector 16">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9"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1" name="Picture 20">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3" name="Straight Connector 22">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6">
            <a:extLst>
              <a:ext uri="{FF2B5EF4-FFF2-40B4-BE49-F238E27FC236}">
                <a16:creationId xmlns:a16="http://schemas.microsoft.com/office/drawing/2014/main" id="{FEBDD224-35D2-AD69-A854-B3EDB463E2D7}"/>
              </a:ext>
            </a:extLst>
          </p:cNvPr>
          <p:cNvGraphicFramePr>
            <a:graphicFrameLocks noGrp="1"/>
          </p:cNvGraphicFramePr>
          <p:nvPr>
            <p:ph idx="1"/>
            <p:extLst>
              <p:ext uri="{D42A27DB-BD31-4B8C-83A1-F6EECF244321}">
                <p14:modId xmlns:p14="http://schemas.microsoft.com/office/powerpoint/2010/main" val="1205645417"/>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9523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1CF2-80C9-BFA5-7747-9F1B140E718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E2211B3-73F1-352B-18AF-C65CADB8A54E}"/>
              </a:ext>
            </a:extLst>
          </p:cNvPr>
          <p:cNvSpPr>
            <a:spLocks noGrp="1"/>
          </p:cNvSpPr>
          <p:nvPr>
            <p:ph idx="1"/>
          </p:nvPr>
        </p:nvSpPr>
        <p:spPr/>
        <p:txBody>
          <a:bodyPr/>
          <a:lstStyle/>
          <a:p>
            <a:r>
              <a:rPr lang="en-US" dirty="0">
                <a:hlinkClick r:id="rId2"/>
              </a:rPr>
              <a:t>https://www.youtube.com/watch?v=w_krOCBk1DE</a:t>
            </a:r>
            <a:endParaRPr lang="en-US" dirty="0"/>
          </a:p>
          <a:p>
            <a:r>
              <a:rPr lang="en-US" dirty="0">
                <a:hlinkClick r:id="rId3"/>
              </a:rPr>
              <a:t>https://www.computervision.zone/courses/object-following-robot-with-arduino/</a:t>
            </a:r>
            <a:endParaRPr lang="en-US" dirty="0"/>
          </a:p>
        </p:txBody>
      </p:sp>
    </p:spTree>
    <p:extLst>
      <p:ext uri="{BB962C8B-B14F-4D97-AF65-F5344CB8AC3E}">
        <p14:creationId xmlns:p14="http://schemas.microsoft.com/office/powerpoint/2010/main" val="1423440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2" name="Rectangle 31">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0899B0EA-2BCB-9819-C543-D1F5CEEA8CE4}"/>
              </a:ext>
            </a:extLst>
          </p:cNvPr>
          <p:cNvPicPr>
            <a:picLocks noChangeAspect="1"/>
          </p:cNvPicPr>
          <p:nvPr/>
        </p:nvPicPr>
        <p:blipFill rotWithShape="1">
          <a:blip r:embed="rId3">
            <a:alphaModFix amt="50000"/>
            <a:grayscl/>
          </a:blip>
          <a:srcRect t="5857" r="-1" b="19141"/>
          <a:stretch/>
        </p:blipFill>
        <p:spPr>
          <a:xfrm>
            <a:off x="2" y="10"/>
            <a:ext cx="12191695" cy="6857990"/>
          </a:xfrm>
          <a:prstGeom prst="rect">
            <a:avLst/>
          </a:prstGeom>
        </p:spPr>
      </p:pic>
      <p:sp>
        <p:nvSpPr>
          <p:cNvPr id="2" name="Title 1">
            <a:extLst>
              <a:ext uri="{FF2B5EF4-FFF2-40B4-BE49-F238E27FC236}">
                <a16:creationId xmlns:a16="http://schemas.microsoft.com/office/drawing/2014/main" id="{2FB59AD8-BD0E-1C64-ADCE-24DC5AB5B09D}"/>
              </a:ext>
            </a:extLst>
          </p:cNvPr>
          <p:cNvSpPr>
            <a:spLocks noGrp="1"/>
          </p:cNvSpPr>
          <p:nvPr>
            <p:ph type="title"/>
          </p:nvPr>
        </p:nvSpPr>
        <p:spPr>
          <a:xfrm>
            <a:off x="4976636" y="992221"/>
            <a:ext cx="6247308" cy="4873558"/>
          </a:xfrm>
        </p:spPr>
        <p:txBody>
          <a:bodyPr vert="horz" lIns="91440" tIns="45720" rIns="91440" bIns="0" rtlCol="0" anchor="ctr">
            <a:normAutofit/>
          </a:bodyPr>
          <a:lstStyle/>
          <a:p>
            <a:r>
              <a:rPr lang="en-US" sz="4800"/>
              <a:t>Thank you</a:t>
            </a:r>
          </a:p>
        </p:txBody>
      </p:sp>
      <p:cxnSp>
        <p:nvCxnSpPr>
          <p:cNvPr id="34" name="Straight Connector 33">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493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7BEFDA1A-2A01-4C29-A5D0-AE6F050D0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2">
            <a:extLst>
              <a:ext uri="{FF2B5EF4-FFF2-40B4-BE49-F238E27FC236}">
                <a16:creationId xmlns:a16="http://schemas.microsoft.com/office/drawing/2014/main" id="{17FD20E5-30AF-47B9-9256-2E8E904CBB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Title 3">
            <a:extLst>
              <a:ext uri="{FF2B5EF4-FFF2-40B4-BE49-F238E27FC236}">
                <a16:creationId xmlns:a16="http://schemas.microsoft.com/office/drawing/2014/main" id="{EBBABE59-F984-0031-C2C2-3C0C00C0B387}"/>
              </a:ext>
            </a:extLst>
          </p:cNvPr>
          <p:cNvSpPr>
            <a:spLocks noGrp="1"/>
          </p:cNvSpPr>
          <p:nvPr>
            <p:ph type="title"/>
          </p:nvPr>
        </p:nvSpPr>
        <p:spPr>
          <a:xfrm>
            <a:off x="1451579" y="804519"/>
            <a:ext cx="9603275" cy="1049235"/>
          </a:xfrm>
        </p:spPr>
        <p:txBody>
          <a:bodyPr>
            <a:normAutofit/>
          </a:bodyPr>
          <a:lstStyle/>
          <a:p>
            <a:r>
              <a:rPr lang="en-US"/>
              <a:t>introduction</a:t>
            </a:r>
            <a:endParaRPr lang="en-US" dirty="0"/>
          </a:p>
        </p:txBody>
      </p:sp>
      <p:sp>
        <p:nvSpPr>
          <p:cNvPr id="25" name="Rectangle 14">
            <a:extLst>
              <a:ext uri="{FF2B5EF4-FFF2-40B4-BE49-F238E27FC236}">
                <a16:creationId xmlns:a16="http://schemas.microsoft.com/office/drawing/2014/main" id="{279D3810-B86F-4009-84EC-DE0FEABD6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16">
            <a:extLst>
              <a:ext uri="{FF2B5EF4-FFF2-40B4-BE49-F238E27FC236}">
                <a16:creationId xmlns:a16="http://schemas.microsoft.com/office/drawing/2014/main" id="{C33612A4-0B77-4479-B2AA-F178599550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7" name="Straight Connector 18">
            <a:extLst>
              <a:ext uri="{FF2B5EF4-FFF2-40B4-BE49-F238E27FC236}">
                <a16:creationId xmlns:a16="http://schemas.microsoft.com/office/drawing/2014/main" id="{078A367A-3E83-4B48-A0F7-43FBE33328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5">
            <a:extLst>
              <a:ext uri="{FF2B5EF4-FFF2-40B4-BE49-F238E27FC236}">
                <a16:creationId xmlns:a16="http://schemas.microsoft.com/office/drawing/2014/main" id="{3F0B5EA8-CCEA-1E3A-01B9-4DAE4D2131BC}"/>
              </a:ext>
            </a:extLst>
          </p:cNvPr>
          <p:cNvGraphicFramePr>
            <a:graphicFrameLocks noGrp="1"/>
          </p:cNvGraphicFramePr>
          <p:nvPr>
            <p:ph idx="1"/>
            <p:extLst>
              <p:ext uri="{D42A27DB-BD31-4B8C-83A1-F6EECF244321}">
                <p14:modId xmlns:p14="http://schemas.microsoft.com/office/powerpoint/2010/main" val="1844035311"/>
              </p:ext>
            </p:extLst>
          </p:nvPr>
        </p:nvGraphicFramePr>
        <p:xfrm>
          <a:off x="1450975" y="2016125"/>
          <a:ext cx="9604375" cy="34496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921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CCAC1-73D2-EFF9-2652-E2EF04D14517}"/>
              </a:ext>
            </a:extLst>
          </p:cNvPr>
          <p:cNvSpPr>
            <a:spLocks noGrp="1"/>
          </p:cNvSpPr>
          <p:nvPr>
            <p:ph type="title"/>
          </p:nvPr>
        </p:nvSpPr>
        <p:spPr/>
        <p:txBody>
          <a:bodyPr/>
          <a:lstStyle/>
          <a:p>
            <a:r>
              <a:rPr lang="en-US" dirty="0"/>
              <a:t>Vision sensors</a:t>
            </a:r>
          </a:p>
        </p:txBody>
      </p:sp>
      <p:sp>
        <p:nvSpPr>
          <p:cNvPr id="3" name="Content Placeholder 2">
            <a:extLst>
              <a:ext uri="{FF2B5EF4-FFF2-40B4-BE49-F238E27FC236}">
                <a16:creationId xmlns:a16="http://schemas.microsoft.com/office/drawing/2014/main" id="{E4FE93AC-8042-50F4-FB61-FCE44448F4D9}"/>
              </a:ext>
            </a:extLst>
          </p:cNvPr>
          <p:cNvSpPr>
            <a:spLocks noGrp="1"/>
          </p:cNvSpPr>
          <p:nvPr>
            <p:ph idx="1"/>
          </p:nvPr>
        </p:nvSpPr>
        <p:spPr>
          <a:xfrm>
            <a:off x="1451579" y="2015732"/>
            <a:ext cx="9902221" cy="3764582"/>
          </a:xfrm>
        </p:spPr>
        <p:txBody>
          <a:bodyPr/>
          <a:lstStyle/>
          <a:p>
            <a:r>
              <a:rPr lang="en-US" dirty="0"/>
              <a:t>Various types of sensors can be used  for object tracking : </a:t>
            </a:r>
          </a:p>
          <a:p>
            <a:pPr lvl="1"/>
            <a:r>
              <a:rPr lang="en-US" b="0" i="0" dirty="0">
                <a:solidFill>
                  <a:srgbClr val="374151"/>
                </a:solidFill>
                <a:effectLst/>
                <a:latin typeface="Söhne"/>
              </a:rPr>
              <a:t>Infrared (IR) sensors , Ultrasonic sensors , LIDAR (Light Detection and Ranging) sensors , Vision sensors (cameras).</a:t>
            </a:r>
          </a:p>
          <a:p>
            <a:pPr lvl="1"/>
            <a:endParaRPr lang="en-US" dirty="0">
              <a:solidFill>
                <a:srgbClr val="374151"/>
              </a:solidFill>
              <a:latin typeface="Söhne"/>
            </a:endParaRPr>
          </a:p>
          <a:p>
            <a:endParaRPr lang="en-US" dirty="0"/>
          </a:p>
        </p:txBody>
      </p:sp>
      <p:graphicFrame>
        <p:nvGraphicFramePr>
          <p:cNvPr id="24" name="Diagram 23">
            <a:extLst>
              <a:ext uri="{FF2B5EF4-FFF2-40B4-BE49-F238E27FC236}">
                <a16:creationId xmlns:a16="http://schemas.microsoft.com/office/drawing/2014/main" id="{43308841-1DCA-F670-D56E-5B0EDEFEFDE8}"/>
              </a:ext>
            </a:extLst>
          </p:cNvPr>
          <p:cNvGraphicFramePr/>
          <p:nvPr>
            <p:extLst>
              <p:ext uri="{D42A27DB-BD31-4B8C-83A1-F6EECF244321}">
                <p14:modId xmlns:p14="http://schemas.microsoft.com/office/powerpoint/2010/main" val="2788580252"/>
              </p:ext>
            </p:extLst>
          </p:nvPr>
        </p:nvGraphicFramePr>
        <p:xfrm>
          <a:off x="1939471" y="3161247"/>
          <a:ext cx="5685971" cy="2467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5" descr="A close-up of a camera&#10;&#10;Description automatically generated with medium confidence">
            <a:extLst>
              <a:ext uri="{FF2B5EF4-FFF2-40B4-BE49-F238E27FC236}">
                <a16:creationId xmlns:a16="http://schemas.microsoft.com/office/drawing/2014/main" id="{BE35A751-2865-CCD8-D8AF-BD6EC64213F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746671" y="3265714"/>
            <a:ext cx="2182586" cy="2182586"/>
          </a:xfrm>
          <a:prstGeom prst="rect">
            <a:avLst/>
          </a:prstGeom>
        </p:spPr>
      </p:pic>
    </p:spTree>
    <p:extLst>
      <p:ext uri="{BB962C8B-B14F-4D97-AF65-F5344CB8AC3E}">
        <p14:creationId xmlns:p14="http://schemas.microsoft.com/office/powerpoint/2010/main" val="1102045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C2A4B30-77D7-4FFB-8B53-A88BD68C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62AE44-DF03-B2E2-BB53-9643C2B1460C}"/>
              </a:ext>
            </a:extLst>
          </p:cNvPr>
          <p:cNvSpPr>
            <a:spLocks noGrp="1"/>
          </p:cNvSpPr>
          <p:nvPr>
            <p:ph type="title"/>
          </p:nvPr>
        </p:nvSpPr>
        <p:spPr>
          <a:xfrm>
            <a:off x="1451580" y="804519"/>
            <a:ext cx="4325112" cy="1049235"/>
          </a:xfrm>
        </p:spPr>
        <p:txBody>
          <a:bodyPr>
            <a:normAutofit/>
          </a:bodyPr>
          <a:lstStyle/>
          <a:p>
            <a:r>
              <a:rPr lang="en-US" sz="2800" dirty="0"/>
              <a:t>Digital image</a:t>
            </a:r>
          </a:p>
        </p:txBody>
      </p:sp>
      <p:cxnSp>
        <p:nvCxnSpPr>
          <p:cNvPr id="13" name="Straight Connector 12">
            <a:extLst>
              <a:ext uri="{FF2B5EF4-FFF2-40B4-BE49-F238E27FC236}">
                <a16:creationId xmlns:a16="http://schemas.microsoft.com/office/drawing/2014/main" id="{373AAE2E-5D6B-4952-A4BB-546C49F8DE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43251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01E4D783-AD45-49E7-B6C7-BBACB8290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 name="Content Placeholder 7">
            <a:extLst>
              <a:ext uri="{FF2B5EF4-FFF2-40B4-BE49-F238E27FC236}">
                <a16:creationId xmlns:a16="http://schemas.microsoft.com/office/drawing/2014/main" id="{7CA9D93D-50CC-DA1C-F9A5-BA12A99D2B2E}"/>
              </a:ext>
            </a:extLst>
          </p:cNvPr>
          <p:cNvSpPr>
            <a:spLocks noGrp="1"/>
          </p:cNvSpPr>
          <p:nvPr>
            <p:ph idx="1"/>
          </p:nvPr>
        </p:nvSpPr>
        <p:spPr>
          <a:xfrm>
            <a:off x="1451579" y="2015732"/>
            <a:ext cx="4325113" cy="4074172"/>
          </a:xfrm>
        </p:spPr>
        <p:txBody>
          <a:bodyPr>
            <a:normAutofit fontScale="92500" lnSpcReduction="20000"/>
          </a:bodyPr>
          <a:lstStyle/>
          <a:p>
            <a:r>
              <a:rPr lang="en-US" sz="1800" dirty="0">
                <a:effectLst/>
                <a:latin typeface="Times New Roman" panose="02020603050405020304" pitchFamily="18" charset="0"/>
                <a:ea typeface="Times New Roman" panose="02020603050405020304" pitchFamily="18" charset="0"/>
              </a:rPr>
              <a:t>Every image is a signal with pixel values indicating each point of the image</a:t>
            </a:r>
          </a:p>
          <a:p>
            <a:r>
              <a:rPr lang="en-US" sz="1800" dirty="0">
                <a:effectLst/>
                <a:latin typeface="Times New Roman" panose="02020603050405020304" pitchFamily="18" charset="0"/>
                <a:ea typeface="Times New Roman" panose="02020603050405020304" pitchFamily="18" charset="0"/>
              </a:rPr>
              <a:t>Pixel is the basic unit of a digital image that can have different values for its brightness/ &amp;/color , called intensity.</a:t>
            </a:r>
          </a:p>
          <a:p>
            <a:r>
              <a:rPr lang="en-US" sz="1800" dirty="0">
                <a:effectLst/>
                <a:latin typeface="Times New Roman" panose="02020603050405020304" pitchFamily="18" charset="0"/>
                <a:ea typeface="Times New Roman" panose="02020603050405020304" pitchFamily="18" charset="0"/>
              </a:rPr>
              <a:t>The signal is the continuous voltage signal given by visual sensor</a:t>
            </a:r>
          </a:p>
          <a:p>
            <a:r>
              <a:rPr lang="en-US" sz="1800" dirty="0">
                <a:effectLst/>
                <a:latin typeface="Times New Roman" panose="02020603050405020304" pitchFamily="18" charset="0"/>
                <a:ea typeface="Times New Roman" panose="02020603050405020304" pitchFamily="18" charset="0"/>
              </a:rPr>
              <a:t>This signal will be converted to digital form with some processes like sampling</a:t>
            </a:r>
          </a:p>
          <a:p>
            <a:r>
              <a:rPr lang="en-US" sz="1800" dirty="0">
                <a:effectLst/>
                <a:latin typeface="Times New Roman" panose="02020603050405020304" pitchFamily="18" charset="0"/>
                <a:ea typeface="Times New Roman" panose="02020603050405020304" pitchFamily="18" charset="0"/>
              </a:rPr>
              <a:t>The digital form of these data is like a two-dimensional array or matrix make a digital image so their form is f (X, Y) for the location and value.</a:t>
            </a:r>
            <a:endParaRPr lang="en-US" dirty="0"/>
          </a:p>
        </p:txBody>
      </p:sp>
      <p:pic>
        <p:nvPicPr>
          <p:cNvPr id="4" name="Content Placeholder 3" descr="Diagram&#10;&#10;Description automatically generated">
            <a:extLst>
              <a:ext uri="{FF2B5EF4-FFF2-40B4-BE49-F238E27FC236}">
                <a16:creationId xmlns:a16="http://schemas.microsoft.com/office/drawing/2014/main" id="{39DD58A6-4D84-0B0C-46B4-F10E21BFBCAE}"/>
              </a:ext>
            </a:extLst>
          </p:cNvPr>
          <p:cNvPicPr>
            <a:picLocks noChangeAspect="1"/>
          </p:cNvPicPr>
          <p:nvPr/>
        </p:nvPicPr>
        <p:blipFill>
          <a:blip r:embed="rId2"/>
          <a:stretch>
            <a:fillRect/>
          </a:stretch>
        </p:blipFill>
        <p:spPr>
          <a:xfrm>
            <a:off x="6529644" y="804519"/>
            <a:ext cx="4413297" cy="5285385"/>
          </a:xfrm>
          <a:prstGeom prst="rect">
            <a:avLst/>
          </a:prstGeom>
        </p:spPr>
      </p:pic>
    </p:spTree>
    <p:extLst>
      <p:ext uri="{BB962C8B-B14F-4D97-AF65-F5344CB8AC3E}">
        <p14:creationId xmlns:p14="http://schemas.microsoft.com/office/powerpoint/2010/main" val="592480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A9796A99-60AF-FF69-F94C-7789AA6E2876}"/>
              </a:ext>
            </a:extLst>
          </p:cNvPr>
          <p:cNvSpPr>
            <a:spLocks noGrp="1"/>
          </p:cNvSpPr>
          <p:nvPr>
            <p:ph type="title"/>
          </p:nvPr>
        </p:nvSpPr>
        <p:spPr>
          <a:xfrm>
            <a:off x="1451580" y="804520"/>
            <a:ext cx="4176511" cy="1049235"/>
          </a:xfrm>
        </p:spPr>
        <p:txBody>
          <a:bodyPr>
            <a:normAutofit/>
          </a:bodyPr>
          <a:lstStyle/>
          <a:p>
            <a:r>
              <a:rPr lang="en-US" dirty="0"/>
              <a:t>Computer vision</a:t>
            </a:r>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E1B8301B-28E1-F540-5431-76BFC084B03E}"/>
              </a:ext>
            </a:extLst>
          </p:cNvPr>
          <p:cNvSpPr>
            <a:spLocks noGrp="1"/>
          </p:cNvSpPr>
          <p:nvPr>
            <p:ph idx="1"/>
          </p:nvPr>
        </p:nvSpPr>
        <p:spPr>
          <a:xfrm>
            <a:off x="1451581" y="2018413"/>
            <a:ext cx="4132790" cy="3447932"/>
          </a:xfrm>
          <a:ln>
            <a:solidFill>
              <a:schemeClr val="accent2"/>
            </a:solidFill>
          </a:ln>
        </p:spPr>
        <p:txBody>
          <a:bodyPr>
            <a:normAutofit/>
          </a:bodyPr>
          <a:lstStyle/>
          <a:p>
            <a:pPr>
              <a:lnSpc>
                <a:spcPct val="110000"/>
              </a:lnSpc>
            </a:pPr>
            <a:r>
              <a:rPr lang="en-US" sz="1900" dirty="0">
                <a:effectLst/>
                <a:latin typeface="Times New Roman" panose="02020603050405020304" pitchFamily="18" charset="0"/>
                <a:ea typeface="Times New Roman" panose="02020603050405020304" pitchFamily="18" charset="0"/>
              </a:rPr>
              <a:t>Afield of artificial intelligence that trains computers to interpret and understand the visual world. </a:t>
            </a:r>
          </a:p>
          <a:p>
            <a:pPr>
              <a:lnSpc>
                <a:spcPct val="110000"/>
              </a:lnSpc>
            </a:pPr>
            <a:r>
              <a:rPr lang="en-US" sz="1900" dirty="0">
                <a:latin typeface="Times New Roman" panose="02020603050405020304" pitchFamily="18" charset="0"/>
              </a:rPr>
              <a:t>Acquiring, processing, analyzing and understanding digital images, deal with the extraction of high-dimensional data from the real world in order to produce numerical or symbolic information in the form of decisions</a:t>
            </a:r>
          </a:p>
          <a:p>
            <a:pPr>
              <a:lnSpc>
                <a:spcPct val="110000"/>
              </a:lnSpc>
            </a:pPr>
            <a:endParaRPr lang="en-US" sz="1900" dirty="0">
              <a:latin typeface="Times New Roman" panose="02020603050405020304" pitchFamily="18" charset="0"/>
            </a:endParaRPr>
          </a:p>
        </p:txBody>
      </p:sp>
      <p:pic>
        <p:nvPicPr>
          <p:cNvPr id="5" name="Picture 4" descr="Graphical user interface&#10;&#10;Description automatically generated">
            <a:extLst>
              <a:ext uri="{FF2B5EF4-FFF2-40B4-BE49-F238E27FC236}">
                <a16:creationId xmlns:a16="http://schemas.microsoft.com/office/drawing/2014/main" id="{222A41A4-FD4C-6F5D-EC54-D9498E2CC273}"/>
              </a:ext>
            </a:extLst>
          </p:cNvPr>
          <p:cNvPicPr>
            <a:picLocks noChangeAspect="1"/>
          </p:cNvPicPr>
          <p:nvPr/>
        </p:nvPicPr>
        <p:blipFill>
          <a:blip r:embed="rId2"/>
          <a:stretch>
            <a:fillRect/>
          </a:stretch>
        </p:blipFill>
        <p:spPr>
          <a:xfrm>
            <a:off x="5641874" y="2090057"/>
            <a:ext cx="6421744" cy="2103120"/>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382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Electronic circuit board">
            <a:extLst>
              <a:ext uri="{FF2B5EF4-FFF2-40B4-BE49-F238E27FC236}">
                <a16:creationId xmlns:a16="http://schemas.microsoft.com/office/drawing/2014/main" id="{CBD1FA8C-13B6-4FE5-C4BD-6287B1073C43}"/>
              </a:ext>
            </a:extLst>
          </p:cNvPr>
          <p:cNvPicPr>
            <a:picLocks noChangeAspect="1"/>
          </p:cNvPicPr>
          <p:nvPr/>
        </p:nvPicPr>
        <p:blipFill rotWithShape="1">
          <a:blip r:embed="rId2">
            <a:alphaModFix amt="50000"/>
            <a:grayscl/>
          </a:blip>
          <a:srcRect t="15728" r="-1" b="-1"/>
          <a:stretch/>
        </p:blipFill>
        <p:spPr>
          <a:xfrm>
            <a:off x="305" y="10"/>
            <a:ext cx="12191695" cy="6857990"/>
          </a:xfrm>
          <a:prstGeom prst="rect">
            <a:avLst/>
          </a:prstGeom>
        </p:spPr>
      </p:pic>
      <p:sp>
        <p:nvSpPr>
          <p:cNvPr id="7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75"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77" name="Rectangle 7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EEC38030-40BD-551F-8646-3C49DBD95AA4}"/>
              </a:ext>
            </a:extLst>
          </p:cNvPr>
          <p:cNvSpPr>
            <a:spLocks noGrp="1"/>
          </p:cNvSpPr>
          <p:nvPr>
            <p:ph type="title"/>
          </p:nvPr>
        </p:nvSpPr>
        <p:spPr>
          <a:xfrm>
            <a:off x="1130271" y="1193800"/>
            <a:ext cx="3193050" cy="4699000"/>
          </a:xfrm>
        </p:spPr>
        <p:txBody>
          <a:bodyPr anchor="ctr">
            <a:normAutofit/>
          </a:bodyPr>
          <a:lstStyle/>
          <a:p>
            <a:r>
              <a:rPr lang="en-US" dirty="0"/>
              <a:t>hardware</a:t>
            </a:r>
          </a:p>
        </p:txBody>
      </p:sp>
      <p:cxnSp>
        <p:nvCxnSpPr>
          <p:cNvPr id="79" name="Straight Connector 7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81"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graphicFrame>
        <p:nvGraphicFramePr>
          <p:cNvPr id="65" name="Content Placeholder 2">
            <a:extLst>
              <a:ext uri="{FF2B5EF4-FFF2-40B4-BE49-F238E27FC236}">
                <a16:creationId xmlns:a16="http://schemas.microsoft.com/office/drawing/2014/main" id="{8990495D-550D-110D-6E49-E754BBDE1D36}"/>
              </a:ext>
            </a:extLst>
          </p:cNvPr>
          <p:cNvGraphicFramePr>
            <a:graphicFrameLocks noGrp="1"/>
          </p:cNvGraphicFramePr>
          <p:nvPr>
            <p:ph idx="1"/>
            <p:extLst>
              <p:ext uri="{D42A27DB-BD31-4B8C-83A1-F6EECF244321}">
                <p14:modId xmlns:p14="http://schemas.microsoft.com/office/powerpoint/2010/main" val="3653438004"/>
              </p:ext>
            </p:extLst>
          </p:nvPr>
        </p:nvGraphicFramePr>
        <p:xfrm>
          <a:off x="4976636" y="1193800"/>
          <a:ext cx="6085091" cy="469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668299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7620-BEF4-33E8-4C5E-0AD220B64F14}"/>
              </a:ext>
            </a:extLst>
          </p:cNvPr>
          <p:cNvSpPr>
            <a:spLocks noGrp="1"/>
          </p:cNvSpPr>
          <p:nvPr>
            <p:ph type="title"/>
          </p:nvPr>
        </p:nvSpPr>
        <p:spPr>
          <a:xfrm>
            <a:off x="1451578" y="784349"/>
            <a:ext cx="9603275" cy="416858"/>
          </a:xfrm>
        </p:spPr>
        <p:txBody>
          <a:bodyPr>
            <a:normAutofit fontScale="90000"/>
          </a:bodyPr>
          <a:lstStyle/>
          <a:p>
            <a:r>
              <a:rPr lang="en-US" dirty="0"/>
              <a:t>Pixy 2</a:t>
            </a:r>
          </a:p>
        </p:txBody>
      </p:sp>
      <p:graphicFrame>
        <p:nvGraphicFramePr>
          <p:cNvPr id="9" name="Content Placeholder 2">
            <a:extLst>
              <a:ext uri="{FF2B5EF4-FFF2-40B4-BE49-F238E27FC236}">
                <a16:creationId xmlns:a16="http://schemas.microsoft.com/office/drawing/2014/main" id="{B061FADC-F83C-D32E-7758-C0ED3E2414CC}"/>
              </a:ext>
            </a:extLst>
          </p:cNvPr>
          <p:cNvGraphicFramePr>
            <a:graphicFrameLocks noGrp="1"/>
          </p:cNvGraphicFramePr>
          <p:nvPr>
            <p:ph idx="1"/>
            <p:extLst>
              <p:ext uri="{D42A27DB-BD31-4B8C-83A1-F6EECF244321}">
                <p14:modId xmlns:p14="http://schemas.microsoft.com/office/powerpoint/2010/main" val="1878612010"/>
              </p:ext>
            </p:extLst>
          </p:nvPr>
        </p:nvGraphicFramePr>
        <p:xfrm>
          <a:off x="1451578" y="2015733"/>
          <a:ext cx="7026216" cy="3849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Robot">
            <a:extLst>
              <a:ext uri="{FF2B5EF4-FFF2-40B4-BE49-F238E27FC236}">
                <a16:creationId xmlns:a16="http://schemas.microsoft.com/office/drawing/2014/main" id="{74388899-555D-AE38-672E-1BAEA77798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66326" y="-208751"/>
            <a:ext cx="2224485" cy="2224485"/>
          </a:xfrm>
          <a:prstGeom prst="rect">
            <a:avLst/>
          </a:prstGeom>
        </p:spPr>
      </p:pic>
      <p:sp>
        <p:nvSpPr>
          <p:cNvPr id="5" name="TextBox 4">
            <a:extLst>
              <a:ext uri="{FF2B5EF4-FFF2-40B4-BE49-F238E27FC236}">
                <a16:creationId xmlns:a16="http://schemas.microsoft.com/office/drawing/2014/main" id="{24EA8E7D-7BEB-6B22-1DC9-496E95BCA38C}"/>
              </a:ext>
            </a:extLst>
          </p:cNvPr>
          <p:cNvSpPr txBox="1"/>
          <p:nvPr/>
        </p:nvSpPr>
        <p:spPr>
          <a:xfrm>
            <a:off x="8790214" y="2386204"/>
            <a:ext cx="3298372" cy="2677656"/>
          </a:xfrm>
          <a:prstGeom prst="rect">
            <a:avLst/>
          </a:prstGeom>
          <a:noFill/>
        </p:spPr>
        <p:txBody>
          <a:bodyPr wrap="square">
            <a:spAutoFit/>
          </a:bodyPr>
          <a:lstStyle/>
          <a:p>
            <a:pPr marL="285750" indent="-285750">
              <a:buFont typeface="Arial" panose="020B0604020202020204" pitchFamily="34" charset="0"/>
              <a:buChar char="•"/>
            </a:pPr>
            <a:r>
              <a:rPr lang="en-US" sz="1400" dirty="0"/>
              <a:t>Pixy2 has new algorithms that detect and track lines for use with line-following robots. </a:t>
            </a:r>
          </a:p>
          <a:p>
            <a:pPr marL="285750" indent="-285750">
              <a:buFont typeface="Arial" panose="020B0604020202020204" pitchFamily="34" charset="0"/>
              <a:buChar char="•"/>
            </a:pPr>
            <a:r>
              <a:rPr lang="en-US" sz="1400" dirty="0"/>
              <a:t>Pixy2 can be used to do lane keeping. </a:t>
            </a:r>
          </a:p>
          <a:p>
            <a:pPr marL="285750" indent="-285750">
              <a:buFont typeface="Arial" panose="020B0604020202020204" pitchFamily="34" charset="0"/>
              <a:buChar char="•"/>
            </a:pPr>
            <a:r>
              <a:rPr lang="en-US" sz="1400" dirty="0"/>
              <a:t>The new algorithms can detect intersections and “road signs” as well.</a:t>
            </a:r>
          </a:p>
          <a:p>
            <a:pPr marL="285750" indent="-285750">
              <a:buFont typeface="Arial" panose="020B0604020202020204" pitchFamily="34" charset="0"/>
              <a:buChar char="•"/>
            </a:pPr>
            <a:r>
              <a:rPr lang="en-US" sz="1400" dirty="0"/>
              <a:t>The road signs can tell your robot what to do, such as turn left, turn right, slow down, etc. </a:t>
            </a:r>
          </a:p>
          <a:p>
            <a:pPr marL="285750" indent="-285750">
              <a:buFont typeface="Arial" panose="020B0604020202020204" pitchFamily="34" charset="0"/>
              <a:buChar char="•"/>
            </a:pPr>
            <a:r>
              <a:rPr lang="en-US" sz="1400" dirty="0"/>
              <a:t>Pixy2 can detect and decode </a:t>
            </a:r>
            <a:r>
              <a:rPr lang="en-US" sz="1400" dirty="0" err="1"/>
              <a:t>ColorCodes</a:t>
            </a:r>
            <a:r>
              <a:rPr lang="en-US" sz="1400" dirty="0"/>
              <a:t> and present them as special objects</a:t>
            </a:r>
          </a:p>
        </p:txBody>
      </p:sp>
      <p:grpSp>
        <p:nvGrpSpPr>
          <p:cNvPr id="16" name="Group 15">
            <a:extLst>
              <a:ext uri="{FF2B5EF4-FFF2-40B4-BE49-F238E27FC236}">
                <a16:creationId xmlns:a16="http://schemas.microsoft.com/office/drawing/2014/main" id="{01E1A4C1-203B-CA9A-5E72-E9ED177A6069}"/>
              </a:ext>
            </a:extLst>
          </p:cNvPr>
          <p:cNvGrpSpPr/>
          <p:nvPr/>
        </p:nvGrpSpPr>
        <p:grpSpPr>
          <a:xfrm>
            <a:off x="3876668" y="188892"/>
            <a:ext cx="3675546" cy="1343959"/>
            <a:chOff x="3876668" y="188892"/>
            <a:chExt cx="3675546" cy="1343959"/>
          </a:xfrm>
        </p:grpSpPr>
        <p:pic>
          <p:nvPicPr>
            <p:cNvPr id="11" name="Picture 10">
              <a:extLst>
                <a:ext uri="{FF2B5EF4-FFF2-40B4-BE49-F238E27FC236}">
                  <a16:creationId xmlns:a16="http://schemas.microsoft.com/office/drawing/2014/main" id="{AAA6D11E-FC0F-4DA7-D232-71D57B47FEAA}"/>
                </a:ext>
              </a:extLst>
            </p:cNvPr>
            <p:cNvPicPr>
              <a:picLocks noChangeAspect="1"/>
            </p:cNvPicPr>
            <p:nvPr/>
          </p:nvPicPr>
          <p:blipFill>
            <a:blip r:embed="rId9"/>
            <a:stretch>
              <a:fillRect/>
            </a:stretch>
          </p:blipFill>
          <p:spPr>
            <a:xfrm>
              <a:off x="3876668" y="188892"/>
              <a:ext cx="1337590" cy="1343959"/>
            </a:xfrm>
            <a:prstGeom prst="rect">
              <a:avLst/>
            </a:prstGeom>
          </p:spPr>
        </p:pic>
        <p:pic>
          <p:nvPicPr>
            <p:cNvPr id="13" name="Picture 12">
              <a:extLst>
                <a:ext uri="{FF2B5EF4-FFF2-40B4-BE49-F238E27FC236}">
                  <a16:creationId xmlns:a16="http://schemas.microsoft.com/office/drawing/2014/main" id="{525AF371-A426-1146-654D-D32A74AEFF2B}"/>
                </a:ext>
              </a:extLst>
            </p:cNvPr>
            <p:cNvPicPr>
              <a:picLocks noChangeAspect="1"/>
            </p:cNvPicPr>
            <p:nvPr/>
          </p:nvPicPr>
          <p:blipFill>
            <a:blip r:embed="rId10"/>
            <a:stretch>
              <a:fillRect/>
            </a:stretch>
          </p:blipFill>
          <p:spPr>
            <a:xfrm>
              <a:off x="6248174" y="188892"/>
              <a:ext cx="1304040" cy="1343959"/>
            </a:xfrm>
            <a:prstGeom prst="rect">
              <a:avLst/>
            </a:prstGeom>
          </p:spPr>
        </p:pic>
        <p:pic>
          <p:nvPicPr>
            <p:cNvPr id="15" name="Graphic 14" descr="Chevron arrows with solid fill">
              <a:extLst>
                <a:ext uri="{FF2B5EF4-FFF2-40B4-BE49-F238E27FC236}">
                  <a16:creationId xmlns:a16="http://schemas.microsoft.com/office/drawing/2014/main" id="{185979DB-240B-2015-B76A-50C2768968A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74016" y="446291"/>
              <a:ext cx="914400" cy="914400"/>
            </a:xfrm>
            <a:prstGeom prst="rect">
              <a:avLst/>
            </a:prstGeom>
          </p:spPr>
        </p:pic>
      </p:grpSp>
    </p:spTree>
    <p:extLst>
      <p:ext uri="{BB962C8B-B14F-4D97-AF65-F5344CB8AC3E}">
        <p14:creationId xmlns:p14="http://schemas.microsoft.com/office/powerpoint/2010/main" val="2978565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177F7-66F2-906D-D0CB-88634712E18E}"/>
              </a:ext>
            </a:extLst>
          </p:cNvPr>
          <p:cNvSpPr>
            <a:spLocks noGrp="1"/>
          </p:cNvSpPr>
          <p:nvPr>
            <p:ph type="title"/>
          </p:nvPr>
        </p:nvSpPr>
        <p:spPr/>
        <p:txBody>
          <a:bodyPr/>
          <a:lstStyle/>
          <a:p>
            <a:r>
              <a:rPr lang="en-US" dirty="0"/>
              <a:t>OBJECT DETECTION USING PIXY2</a:t>
            </a:r>
          </a:p>
        </p:txBody>
      </p:sp>
      <p:sp>
        <p:nvSpPr>
          <p:cNvPr id="3" name="Content Placeholder 2">
            <a:extLst>
              <a:ext uri="{FF2B5EF4-FFF2-40B4-BE49-F238E27FC236}">
                <a16:creationId xmlns:a16="http://schemas.microsoft.com/office/drawing/2014/main" id="{ECBF284B-1AAA-BED5-ACCC-93342E665ECF}"/>
              </a:ext>
            </a:extLst>
          </p:cNvPr>
          <p:cNvSpPr>
            <a:spLocks noGrp="1"/>
          </p:cNvSpPr>
          <p:nvPr>
            <p:ph idx="1"/>
          </p:nvPr>
        </p:nvSpPr>
        <p:spPr/>
        <p:txBody>
          <a:bodyPr>
            <a:normAutofit fontScale="92500" lnSpcReduction="10000"/>
          </a:bodyPr>
          <a:lstStyle/>
          <a:p>
            <a:r>
              <a:rPr lang="en-US" sz="1800" dirty="0">
                <a:effectLst/>
                <a:latin typeface="Calibri" panose="020F0502020204030204" pitchFamily="34" charset="0"/>
              </a:rPr>
              <a:t>Pixy2 uses a color-based filtering algorithm to detect objects called the </a:t>
            </a:r>
            <a:r>
              <a:rPr lang="en-US" sz="1800" i="1" dirty="0">
                <a:solidFill>
                  <a:srgbClr val="333333"/>
                </a:solidFill>
                <a:effectLst/>
                <a:latin typeface="Arial" panose="020B0604020202020204" pitchFamily="34" charset="0"/>
              </a:rPr>
              <a:t>Color Connected Components</a:t>
            </a:r>
            <a:r>
              <a:rPr lang="en-US" sz="1800" dirty="0">
                <a:effectLst/>
                <a:latin typeface="Calibri" panose="020F0502020204030204" pitchFamily="34" charset="0"/>
              </a:rPr>
              <a:t> (CCC) algorithm.</a:t>
            </a:r>
          </a:p>
          <a:p>
            <a:r>
              <a:rPr lang="en-US" sz="1800" dirty="0">
                <a:effectLst/>
                <a:latin typeface="Calibri" panose="020F0502020204030204" pitchFamily="34" charset="0"/>
              </a:rPr>
              <a:t>Color-based filtering  : Fast, efficient, and relatively robust</a:t>
            </a:r>
          </a:p>
          <a:p>
            <a:r>
              <a:rPr lang="en-US" sz="1800" dirty="0">
                <a:latin typeface="Calibri" panose="020F0502020204030204" pitchFamily="34" charset="0"/>
              </a:rPr>
              <a:t>P</a:t>
            </a:r>
            <a:r>
              <a:rPr lang="en-US" sz="1800" dirty="0">
                <a:effectLst/>
                <a:latin typeface="Calibri" panose="020F0502020204030204" pitchFamily="34" charset="0"/>
              </a:rPr>
              <a:t>rimary filtering parameters - Color (hue) and saturation of each RGB pixel</a:t>
            </a:r>
          </a:p>
          <a:p>
            <a:r>
              <a:rPr lang="en-US" sz="1800" dirty="0">
                <a:latin typeface="Calibri" panose="020F0502020204030204" pitchFamily="34" charset="0"/>
              </a:rPr>
              <a:t>H</a:t>
            </a:r>
            <a:r>
              <a:rPr lang="en-US" sz="1800" dirty="0">
                <a:effectLst/>
                <a:latin typeface="Calibri" panose="020F0502020204030204" pitchFamily="34" charset="0"/>
              </a:rPr>
              <a:t>ue of an object remains largely unchanged with changes in lighting -&gt; Pixy2’s filtering algorithm is robust when it comes to lighting and exposure changes. </a:t>
            </a:r>
          </a:p>
          <a:p>
            <a:r>
              <a:rPr lang="en-US" sz="1800" dirty="0">
                <a:latin typeface="Calibri" panose="020F0502020204030204" pitchFamily="34" charset="0"/>
              </a:rPr>
              <a:t>Pixy2's CCC algorithm remembers up to 7 different color signatures</a:t>
            </a:r>
          </a:p>
          <a:p>
            <a:r>
              <a:rPr lang="en-US" sz="1800" dirty="0">
                <a:latin typeface="Calibri" panose="020F0502020204030204" pitchFamily="34" charset="0"/>
              </a:rPr>
              <a:t>Once Pixy2 detects a new object, it will add it to a table of objects that it is currently tracking and assign it a tracking index.</a:t>
            </a:r>
          </a:p>
        </p:txBody>
      </p:sp>
      <p:sp>
        <p:nvSpPr>
          <p:cNvPr id="8" name="Rectangle 7">
            <a:extLst>
              <a:ext uri="{FF2B5EF4-FFF2-40B4-BE49-F238E27FC236}">
                <a16:creationId xmlns:a16="http://schemas.microsoft.com/office/drawing/2014/main" id="{A0F66A9A-B094-C096-8541-55240A0902CA}"/>
              </a:ext>
            </a:extLst>
          </p:cNvPr>
          <p:cNvSpPr/>
          <p:nvPr/>
        </p:nvSpPr>
        <p:spPr>
          <a:xfrm>
            <a:off x="6798128" y="3858985"/>
            <a:ext cx="3423557" cy="326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We had difficulties with lighting and exposure changes </a:t>
            </a:r>
          </a:p>
        </p:txBody>
      </p:sp>
    </p:spTree>
    <p:extLst>
      <p:ext uri="{BB962C8B-B14F-4D97-AF65-F5344CB8AC3E}">
        <p14:creationId xmlns:p14="http://schemas.microsoft.com/office/powerpoint/2010/main" val="205573177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484</TotalTime>
  <Words>1154</Words>
  <Application>Microsoft Office PowerPoint</Application>
  <PresentationFormat>Widescreen</PresentationFormat>
  <Paragraphs>115</Paragraphs>
  <Slides>24</Slides>
  <Notes>0</Notes>
  <HiddenSlides>0</HiddenSlides>
  <MMClips>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2" baseType="lpstr">
      <vt:lpstr>Arial</vt:lpstr>
      <vt:lpstr>Calibri</vt:lpstr>
      <vt:lpstr>Gill Sans MT</vt:lpstr>
      <vt:lpstr>Segoe UI</vt:lpstr>
      <vt:lpstr>Söhne</vt:lpstr>
      <vt:lpstr>Times New Roman</vt:lpstr>
      <vt:lpstr>Gallery</vt:lpstr>
      <vt:lpstr>Equation</vt:lpstr>
      <vt:lpstr>PROJECT ON: OBJECT FOLLOWER ROBOT WITH ARDUINO AND PIXY2     SUBMITTED TO: Prof. Nashwan J Sebi </vt:lpstr>
      <vt:lpstr>CONTENTS</vt:lpstr>
      <vt:lpstr>introduction</vt:lpstr>
      <vt:lpstr>Vision sensors</vt:lpstr>
      <vt:lpstr>Digital image</vt:lpstr>
      <vt:lpstr>Computer vision</vt:lpstr>
      <vt:lpstr>hardware</vt:lpstr>
      <vt:lpstr>Pixy 2</vt:lpstr>
      <vt:lpstr>OBJECT DETECTION USING PIXY2</vt:lpstr>
      <vt:lpstr>Teaching pixy an object</vt:lpstr>
      <vt:lpstr>Connecting pixy 2 to arduino</vt:lpstr>
      <vt:lpstr>CAR chassis</vt:lpstr>
      <vt:lpstr>BATTERY</vt:lpstr>
      <vt:lpstr>SOFTWARE</vt:lpstr>
      <vt:lpstr>PIXY CODE</vt:lpstr>
      <vt:lpstr>Pwm (Pulse Width Modulation) for motor control</vt:lpstr>
      <vt:lpstr>Motor code</vt:lpstr>
      <vt:lpstr>flowchart</vt:lpstr>
      <vt:lpstr>BLOCK DIAGRAM</vt:lpstr>
      <vt:lpstr>Circuit diagram</vt:lpstr>
      <vt:lpstr>Demo</vt:lpstr>
      <vt:lpstr>observations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OBJECT FOLLOWER ROBOT WITH ARDUINO AND PIXY2     SUBMITTED TO: Prof. Nashwan J Sebi </dc:title>
  <dc:creator>Unnimaya Karuthedath</dc:creator>
  <cp:lastModifiedBy>Unnimaya Karuthedath</cp:lastModifiedBy>
  <cp:revision>83</cp:revision>
  <dcterms:created xsi:type="dcterms:W3CDTF">2023-03-08T14:14:20Z</dcterms:created>
  <dcterms:modified xsi:type="dcterms:W3CDTF">2023-03-13T23:31:40Z</dcterms:modified>
</cp:coreProperties>
</file>